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9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5648D-F75E-4CC4-ADB1-D61AF60DA28E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8ACC8991-B26F-4E62-B44C-85E6F16BCA8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8A347-4553-4D1C-9845-BE942011C607}" type="parTrans" cxnId="{2B03D374-9875-4CF7-81AA-EC2DC449F4D6}">
      <dgm:prSet/>
      <dgm:spPr/>
      <dgm:t>
        <a:bodyPr/>
        <a:lstStyle/>
        <a:p>
          <a:endParaRPr lang="ru-RU"/>
        </a:p>
      </dgm:t>
    </dgm:pt>
    <dgm:pt modelId="{950BD94E-A3C3-485A-91F5-388B2C15ECEE}" type="sibTrans" cxnId="{2B03D374-9875-4CF7-81AA-EC2DC449F4D6}">
      <dgm:prSet/>
      <dgm:spPr/>
      <dgm:t>
        <a:bodyPr/>
        <a:lstStyle/>
        <a:p>
          <a:endParaRPr lang="ru-RU"/>
        </a:p>
      </dgm:t>
    </dgm:pt>
    <dgm:pt modelId="{9BFE551E-E2AA-473C-BA5E-FF79B0F13C3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7F21E-2ED1-4F24-8E43-B7AD92E56673}" type="parTrans" cxnId="{23F75323-7561-4461-8550-36B4E051BA45}">
      <dgm:prSet/>
      <dgm:spPr/>
      <dgm:t>
        <a:bodyPr/>
        <a:lstStyle/>
        <a:p>
          <a:endParaRPr lang="ru-RU"/>
        </a:p>
      </dgm:t>
    </dgm:pt>
    <dgm:pt modelId="{1DCB8F62-F659-4682-A822-FD439B0CB97C}" type="sibTrans" cxnId="{23F75323-7561-4461-8550-36B4E051BA45}">
      <dgm:prSet/>
      <dgm:spPr/>
      <dgm:t>
        <a:bodyPr/>
        <a:lstStyle/>
        <a:p>
          <a:endParaRPr lang="ru-RU"/>
        </a:p>
      </dgm:t>
    </dgm:pt>
    <dgm:pt modelId="{E6270BCE-F573-49B1-B3E0-32F2C62AD58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DAC70-ACCB-485F-A7E7-D6BE4798AF5D}" type="parTrans" cxnId="{F8F09612-481C-4143-B75C-A9711886FF83}">
      <dgm:prSet/>
      <dgm:spPr/>
      <dgm:t>
        <a:bodyPr/>
        <a:lstStyle/>
        <a:p>
          <a:endParaRPr lang="ru-RU"/>
        </a:p>
      </dgm:t>
    </dgm:pt>
    <dgm:pt modelId="{AC4D04DC-582B-40C6-B20E-536CA4E7BCC7}" type="sibTrans" cxnId="{F8F09612-481C-4143-B75C-A9711886FF83}">
      <dgm:prSet/>
      <dgm:spPr/>
      <dgm:t>
        <a:bodyPr/>
        <a:lstStyle/>
        <a:p>
          <a:endParaRPr lang="ru-RU"/>
        </a:p>
      </dgm:t>
    </dgm:pt>
    <dgm:pt modelId="{3A73D123-DF6E-4CD3-BB45-01318FE6991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E023B-354E-4530-B465-A073B4DF97B5}" type="parTrans" cxnId="{A18C4A3B-CE22-4135-A04F-7A30C8474615}">
      <dgm:prSet/>
      <dgm:spPr/>
      <dgm:t>
        <a:bodyPr/>
        <a:lstStyle/>
        <a:p>
          <a:endParaRPr lang="ru-RU"/>
        </a:p>
      </dgm:t>
    </dgm:pt>
    <dgm:pt modelId="{E80C7D66-2113-4107-BEFC-1A18D272C6FE}" type="sibTrans" cxnId="{A18C4A3B-CE22-4135-A04F-7A30C8474615}">
      <dgm:prSet/>
      <dgm:spPr/>
      <dgm:t>
        <a:bodyPr/>
        <a:lstStyle/>
        <a:p>
          <a:endParaRPr lang="ru-RU"/>
        </a:p>
      </dgm:t>
    </dgm:pt>
    <dgm:pt modelId="{C4EF1586-D94B-4496-BF34-261CB3700FD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F00CB-0714-4662-960F-5B293D859CD3}" type="parTrans" cxnId="{7C99C33A-734A-4664-B975-5953C74D22D6}">
      <dgm:prSet/>
      <dgm:spPr/>
      <dgm:t>
        <a:bodyPr/>
        <a:lstStyle/>
        <a:p>
          <a:endParaRPr lang="ru-RU"/>
        </a:p>
      </dgm:t>
    </dgm:pt>
    <dgm:pt modelId="{40D32D4B-3FF9-4CBA-BE70-54349F99F896}" type="sibTrans" cxnId="{7C99C33A-734A-4664-B975-5953C74D22D6}">
      <dgm:prSet/>
      <dgm:spPr/>
      <dgm:t>
        <a:bodyPr/>
        <a:lstStyle/>
        <a:p>
          <a:endParaRPr lang="ru-RU"/>
        </a:p>
      </dgm:t>
    </dgm:pt>
    <dgm:pt modelId="{D5E78C2C-1ED6-4FE6-A7AA-BA248C3A569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3462F-9850-4560-B626-E8D84D5911D7}" type="parTrans" cxnId="{8F3298A4-73C5-4786-81D2-A6FE5F138239}">
      <dgm:prSet/>
      <dgm:spPr/>
      <dgm:t>
        <a:bodyPr/>
        <a:lstStyle/>
        <a:p>
          <a:endParaRPr lang="ru-RU"/>
        </a:p>
      </dgm:t>
    </dgm:pt>
    <dgm:pt modelId="{834717BA-AB92-4052-A4B8-9DFA2FF17306}" type="sibTrans" cxnId="{8F3298A4-73C5-4786-81D2-A6FE5F138239}">
      <dgm:prSet/>
      <dgm:spPr/>
      <dgm:t>
        <a:bodyPr/>
        <a:lstStyle/>
        <a:p>
          <a:endParaRPr lang="ru-RU"/>
        </a:p>
      </dgm:t>
    </dgm:pt>
    <dgm:pt modelId="{BEA0F8ED-C2FA-42FB-A2B6-4C8785B525E5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работой управляющей компании и подрядчиков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34D1A-EAB7-4308-A4D1-4E9F40A6B92C}" type="parTrans" cxnId="{F718955C-63B9-4E8A-BCC0-62356DB6F475}">
      <dgm:prSet/>
      <dgm:spPr/>
      <dgm:t>
        <a:bodyPr/>
        <a:lstStyle/>
        <a:p>
          <a:endParaRPr lang="ru-RU"/>
        </a:p>
      </dgm:t>
    </dgm:pt>
    <dgm:pt modelId="{334FEFD3-258E-476E-AAEB-5C2721C4B262}" type="sibTrans" cxnId="{F718955C-63B9-4E8A-BCC0-62356DB6F475}">
      <dgm:prSet/>
      <dgm:spPr/>
      <dgm:t>
        <a:bodyPr/>
        <a:lstStyle/>
        <a:p>
          <a:endParaRPr lang="ru-RU"/>
        </a:p>
      </dgm:t>
    </dgm:pt>
    <dgm:pt modelId="{14B2EDFA-3E50-423D-8BA6-721D6DBEBF1A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защита интересов ВСЕХ собственников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49ACA-25B7-4E4E-A2C7-6EB1C8CDDFB6}" type="parTrans" cxnId="{AC54ACB7-0D0A-48D6-8EB5-C239A5EBE4CF}">
      <dgm:prSet/>
      <dgm:spPr/>
      <dgm:t>
        <a:bodyPr/>
        <a:lstStyle/>
        <a:p>
          <a:endParaRPr lang="ru-RU"/>
        </a:p>
      </dgm:t>
    </dgm:pt>
    <dgm:pt modelId="{CB2BF974-0F91-4F7E-AB20-E6F2924F4247}" type="sibTrans" cxnId="{AC54ACB7-0D0A-48D6-8EB5-C239A5EBE4CF}">
      <dgm:prSet/>
      <dgm:spPr/>
      <dgm:t>
        <a:bodyPr/>
        <a:lstStyle/>
        <a:p>
          <a:endParaRPr lang="ru-RU"/>
        </a:p>
      </dgm:t>
    </dgm:pt>
    <dgm:pt modelId="{4680F4DD-5600-473C-83C4-6E9C9C997D3F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избирается из числа собственников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0A4C9-9D69-49A5-9179-4A4295D8876C}" type="parTrans" cxnId="{9F8CBB66-59EB-45F9-81B9-2F0392677D6D}">
      <dgm:prSet/>
      <dgm:spPr/>
      <dgm:t>
        <a:bodyPr/>
        <a:lstStyle/>
        <a:p>
          <a:endParaRPr lang="ru-RU"/>
        </a:p>
      </dgm:t>
    </dgm:pt>
    <dgm:pt modelId="{4C90D145-F1AF-407B-9005-037B9CA4D5E5}" type="sibTrans" cxnId="{9F8CBB66-59EB-45F9-81B9-2F0392677D6D}">
      <dgm:prSet/>
      <dgm:spPr/>
      <dgm:t>
        <a:bodyPr/>
        <a:lstStyle/>
        <a:p>
          <a:endParaRPr lang="ru-RU"/>
        </a:p>
      </dgm:t>
    </dgm:pt>
    <dgm:pt modelId="{0CB94F9C-B2CC-4235-80B5-9745A5351336}">
      <dgm:prSet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является </a:t>
          </a:r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юридическим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лицом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036BC-983D-4CAB-9409-83F236A97386}" type="parTrans" cxnId="{9E9D25D7-C98D-4A31-9E94-A8582E9A60A1}">
      <dgm:prSet/>
      <dgm:spPr/>
      <dgm:t>
        <a:bodyPr/>
        <a:lstStyle/>
        <a:p>
          <a:endParaRPr lang="ru-RU"/>
        </a:p>
      </dgm:t>
    </dgm:pt>
    <dgm:pt modelId="{D80BDD31-B48E-434D-BC93-FDA523F52277}" type="sibTrans" cxnId="{9E9D25D7-C98D-4A31-9E94-A8582E9A60A1}">
      <dgm:prSet/>
      <dgm:spPr/>
      <dgm:t>
        <a:bodyPr/>
        <a:lstStyle/>
        <a:p>
          <a:endParaRPr lang="ru-RU"/>
        </a:p>
      </dgm:t>
    </dgm:pt>
    <dgm:pt modelId="{7C90BD0A-49E9-4CD4-9220-D88723798762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регистрировать в местной администрации и иных органах не требуется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1B84D-8288-46F6-A7CB-CACCD352C87D}" type="parTrans" cxnId="{C5F22CA8-D29B-46BA-A6AF-5AF84A4270B9}">
      <dgm:prSet/>
      <dgm:spPr/>
      <dgm:t>
        <a:bodyPr/>
        <a:lstStyle/>
        <a:p>
          <a:endParaRPr lang="ru-RU"/>
        </a:p>
      </dgm:t>
    </dgm:pt>
    <dgm:pt modelId="{0E42570F-19F9-46F9-A162-8A9712052C1B}" type="sibTrans" cxnId="{C5F22CA8-D29B-46BA-A6AF-5AF84A4270B9}">
      <dgm:prSet/>
      <dgm:spPr/>
      <dgm:t>
        <a:bodyPr/>
        <a:lstStyle/>
        <a:p>
          <a:endParaRPr lang="ru-RU"/>
        </a:p>
      </dgm:t>
    </dgm:pt>
    <dgm:pt modelId="{FD27112F-2A2A-45D3-9775-7F607A589546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Подмосковье более 27,7 тысяч Советов МКД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5A9CC-8DE8-4DA1-9E92-C32BEAC25947}" type="parTrans" cxnId="{AED8007B-6DBD-4A2C-94F4-4283D1C2A893}">
      <dgm:prSet/>
      <dgm:spPr/>
      <dgm:t>
        <a:bodyPr/>
        <a:lstStyle/>
        <a:p>
          <a:endParaRPr lang="ru-RU"/>
        </a:p>
      </dgm:t>
    </dgm:pt>
    <dgm:pt modelId="{C94E96EF-A2B1-4F7C-A667-5D9A8F49B751}" type="sibTrans" cxnId="{AED8007B-6DBD-4A2C-94F4-4283D1C2A893}">
      <dgm:prSet/>
      <dgm:spPr/>
      <dgm:t>
        <a:bodyPr/>
        <a:lstStyle/>
        <a:p>
          <a:endParaRPr lang="ru-RU"/>
        </a:p>
      </dgm:t>
    </dgm:pt>
    <dgm:pt modelId="{5A835C64-54FE-45F6-BC18-0F2B77250A32}" type="pres">
      <dgm:prSet presAssocID="{B035648D-F75E-4CC4-ADB1-D61AF60DA28E}" presName="diagram" presStyleCnt="0">
        <dgm:presLayoutVars>
          <dgm:dir/>
          <dgm:animLvl val="lvl"/>
          <dgm:resizeHandles val="exact"/>
        </dgm:presLayoutVars>
      </dgm:prSet>
      <dgm:spPr/>
    </dgm:pt>
    <dgm:pt modelId="{327EABB7-6BAB-4645-BFE2-360FBF538BA8}" type="pres">
      <dgm:prSet presAssocID="{8ACC8991-B26F-4E62-B44C-85E6F16BCA8F}" presName="compNode" presStyleCnt="0"/>
      <dgm:spPr/>
    </dgm:pt>
    <dgm:pt modelId="{27A42D2F-3DE4-4EBE-B637-F9C789054848}" type="pres">
      <dgm:prSet presAssocID="{8ACC8991-B26F-4E62-B44C-85E6F16BCA8F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67DA8-F745-4330-8B93-0C84F841753A}" type="pres">
      <dgm:prSet presAssocID="{8ACC8991-B26F-4E62-B44C-85E6F16BCA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340B7-B128-489F-B027-641B00F1A4C8}" type="pres">
      <dgm:prSet presAssocID="{8ACC8991-B26F-4E62-B44C-85E6F16BCA8F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C751784D-367D-46DA-9860-4E5F8100829E}" type="pres">
      <dgm:prSet presAssocID="{8ACC8991-B26F-4E62-B44C-85E6F16BCA8F}" presName="adorn" presStyleLbl="fgAccFollow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CDFFDA-C6C0-40AC-896B-4723B990C9B3}" type="pres">
      <dgm:prSet presAssocID="{950BD94E-A3C3-485A-91F5-388B2C15EC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36A9834-E86A-4686-985F-26ABEB385E74}" type="pres">
      <dgm:prSet presAssocID="{9BFE551E-E2AA-473C-BA5E-FF79B0F13C38}" presName="compNode" presStyleCnt="0"/>
      <dgm:spPr/>
    </dgm:pt>
    <dgm:pt modelId="{27ECB4C5-5E94-46E1-9E95-95F8BBDB9203}" type="pres">
      <dgm:prSet presAssocID="{9BFE551E-E2AA-473C-BA5E-FF79B0F13C38}" presName="childRect" presStyleLbl="bgAcc1" presStyleIdx="1" presStyleCnt="6" custLinFactNeighborX="666" custLinFactNeighborY="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4B85A-76B2-4F92-B688-5E9C439DD7A1}" type="pres">
      <dgm:prSet presAssocID="{9BFE551E-E2AA-473C-BA5E-FF79B0F13C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A6EDD-5531-4868-8709-1D669C253D7C}" type="pres">
      <dgm:prSet presAssocID="{9BFE551E-E2AA-473C-BA5E-FF79B0F13C38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A603A9AC-207A-405A-B078-950E6C831854}" type="pres">
      <dgm:prSet presAssocID="{9BFE551E-E2AA-473C-BA5E-FF79B0F13C38}" presName="adorn" presStyleLbl="fgAccFollow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A71E793-B3EB-46FA-8E35-CCD32F521E9D}" type="pres">
      <dgm:prSet presAssocID="{1DCB8F62-F659-4682-A822-FD439B0CB9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4FA1E3-0EA7-4D19-89D6-FDEC7F16205B}" type="pres">
      <dgm:prSet presAssocID="{E6270BCE-F573-49B1-B3E0-32F2C62AD58A}" presName="compNode" presStyleCnt="0"/>
      <dgm:spPr/>
    </dgm:pt>
    <dgm:pt modelId="{1250A08F-2341-48F4-9D84-E4F94AF89B2E}" type="pres">
      <dgm:prSet presAssocID="{E6270BCE-F573-49B1-B3E0-32F2C62AD58A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738DD-380D-467A-B3F8-9AFDAA957C7E}" type="pres">
      <dgm:prSet presAssocID="{E6270BCE-F573-49B1-B3E0-32F2C62AD5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403B7-97DB-4B12-8060-CF517FD83E91}" type="pres">
      <dgm:prSet presAssocID="{E6270BCE-F573-49B1-B3E0-32F2C62AD58A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98286C23-0632-4917-B983-308A805FE71C}" type="pres">
      <dgm:prSet presAssocID="{E6270BCE-F573-49B1-B3E0-32F2C62AD58A}" presName="adorn" presStyleLbl="fgAccFollow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05F4B0-7BA3-4D34-A033-F80F1A8BDEEB}" type="pres">
      <dgm:prSet presAssocID="{AC4D04DC-582B-40C6-B20E-536CA4E7BC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3E2322-A8F4-419D-B616-BCAF2BE34DC4}" type="pres">
      <dgm:prSet presAssocID="{C4EF1586-D94B-4496-BF34-261CB3700FDF}" presName="compNode" presStyleCnt="0"/>
      <dgm:spPr/>
    </dgm:pt>
    <dgm:pt modelId="{DD076083-2EBC-4445-AA05-293CC9CF4390}" type="pres">
      <dgm:prSet presAssocID="{C4EF1586-D94B-4496-BF34-261CB3700FDF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73F6-6A93-4A95-96FA-330790A85B20}" type="pres">
      <dgm:prSet presAssocID="{C4EF1586-D94B-4496-BF34-261CB3700F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8BA39-1B01-42C2-A1F0-DF4B882915DC}" type="pres">
      <dgm:prSet presAssocID="{C4EF1586-D94B-4496-BF34-261CB3700FDF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D0BF1FD7-1470-4F8C-B088-40E8E29ECDF1}" type="pres">
      <dgm:prSet presAssocID="{C4EF1586-D94B-4496-BF34-261CB3700FDF}" presName="adorn" presStyleLbl="fgAccFollow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3231E6-8309-40C0-9E2B-EBCCDB7860EF}" type="pres">
      <dgm:prSet presAssocID="{40D32D4B-3FF9-4CBA-BE70-54349F99F8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F47D91-C786-4960-A464-AA06CE1CEE5F}" type="pres">
      <dgm:prSet presAssocID="{D5E78C2C-1ED6-4FE6-A7AA-BA248C3A5694}" presName="compNode" presStyleCnt="0"/>
      <dgm:spPr/>
    </dgm:pt>
    <dgm:pt modelId="{AFB89888-4814-4461-AF0C-DB87444FB10D}" type="pres">
      <dgm:prSet presAssocID="{D5E78C2C-1ED6-4FE6-A7AA-BA248C3A5694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3AEF-2785-48A2-8A63-204B9EEF0BE8}" type="pres">
      <dgm:prSet presAssocID="{D5E78C2C-1ED6-4FE6-A7AA-BA248C3A56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AC170-28D0-457C-AA4D-1D9A0623E326}" type="pres">
      <dgm:prSet presAssocID="{D5E78C2C-1ED6-4FE6-A7AA-BA248C3A5694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36AD1964-6DCE-495C-BCC5-FB1CDE190CB0}" type="pres">
      <dgm:prSet presAssocID="{D5E78C2C-1ED6-4FE6-A7AA-BA248C3A5694}" presName="adorn" presStyleLbl="fgAccFollow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601F5BE-3B30-461A-944D-14BAC273C5FB}" type="pres">
      <dgm:prSet presAssocID="{834717BA-AB92-4052-A4B8-9DFA2FF173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E60C8D-6077-4BDF-B95F-777ACA16D565}" type="pres">
      <dgm:prSet presAssocID="{3A73D123-DF6E-4CD3-BB45-01318FE69917}" presName="compNode" presStyleCnt="0"/>
      <dgm:spPr/>
    </dgm:pt>
    <dgm:pt modelId="{9F8A28B2-9D1D-4812-8B79-BEDB84FC1E68}" type="pres">
      <dgm:prSet presAssocID="{3A73D123-DF6E-4CD3-BB45-01318FE69917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EC52D-FE8C-408B-A03C-4906704BADEA}" type="pres">
      <dgm:prSet presAssocID="{3A73D123-DF6E-4CD3-BB45-01318FE699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F784C-D950-46AD-8ED7-47D4D9A6C4DE}" type="pres">
      <dgm:prSet presAssocID="{3A73D123-DF6E-4CD3-BB45-01318FE69917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9DE30A01-4AF9-485B-92FB-BC6F2044FD67}" type="pres">
      <dgm:prSet presAssocID="{3A73D123-DF6E-4CD3-BB45-01318FE69917}" presName="adorn" presStyleLbl="fgAccFollow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E1B6815-BD8D-4711-BE9F-CC44699B11A9}" type="presOf" srcId="{D5E78C2C-1ED6-4FE6-A7AA-BA248C3A5694}" destId="{99CD3AEF-2785-48A2-8A63-204B9EEF0BE8}" srcOrd="0" destOrd="0" presId="urn:microsoft.com/office/officeart/2005/8/layout/bList2"/>
    <dgm:cxn modelId="{2C435213-A401-4F95-B534-D3FA697E067F}" type="presOf" srcId="{9BFE551E-E2AA-473C-BA5E-FF79B0F13C38}" destId="{EEEA6EDD-5531-4868-8709-1D669C253D7C}" srcOrd="1" destOrd="0" presId="urn:microsoft.com/office/officeart/2005/8/layout/bList2"/>
    <dgm:cxn modelId="{2B03D374-9875-4CF7-81AA-EC2DC449F4D6}" srcId="{B035648D-F75E-4CC4-ADB1-D61AF60DA28E}" destId="{8ACC8991-B26F-4E62-B44C-85E6F16BCA8F}" srcOrd="0" destOrd="0" parTransId="{3038A347-4553-4D1C-9845-BE942011C607}" sibTransId="{950BD94E-A3C3-485A-91F5-388B2C15ECEE}"/>
    <dgm:cxn modelId="{A15B5DE5-B84B-438C-AE08-BA3DCDD6DE80}" type="presOf" srcId="{950BD94E-A3C3-485A-91F5-388B2C15ECEE}" destId="{F1CDFFDA-C6C0-40AC-896B-4723B990C9B3}" srcOrd="0" destOrd="0" presId="urn:microsoft.com/office/officeart/2005/8/layout/bList2"/>
    <dgm:cxn modelId="{8D7C4F5C-2EA3-4A6B-A46E-150670ABB24C}" type="presOf" srcId="{1DCB8F62-F659-4682-A822-FD439B0CB97C}" destId="{6A71E793-B3EB-46FA-8E35-CCD32F521E9D}" srcOrd="0" destOrd="0" presId="urn:microsoft.com/office/officeart/2005/8/layout/bList2"/>
    <dgm:cxn modelId="{1359C2CD-4B3F-4717-BBF4-692AB3D5554C}" type="presOf" srcId="{40D32D4B-3FF9-4CBA-BE70-54349F99F896}" destId="{1C3231E6-8309-40C0-9E2B-EBCCDB7860EF}" srcOrd="0" destOrd="0" presId="urn:microsoft.com/office/officeart/2005/8/layout/bList2"/>
    <dgm:cxn modelId="{62A27D77-FCCF-4B5B-BC58-761AD14C1773}" type="presOf" srcId="{D5E78C2C-1ED6-4FE6-A7AA-BA248C3A5694}" destId="{7E1AC170-28D0-457C-AA4D-1D9A0623E326}" srcOrd="1" destOrd="0" presId="urn:microsoft.com/office/officeart/2005/8/layout/bList2"/>
    <dgm:cxn modelId="{EE6819DB-6C9D-48D9-BEFF-9D46F1F6E3A6}" type="presOf" srcId="{FD27112F-2A2A-45D3-9775-7F607A589546}" destId="{9F8A28B2-9D1D-4812-8B79-BEDB84FC1E68}" srcOrd="0" destOrd="0" presId="urn:microsoft.com/office/officeart/2005/8/layout/bList2"/>
    <dgm:cxn modelId="{8F3298A4-73C5-4786-81D2-A6FE5F138239}" srcId="{B035648D-F75E-4CC4-ADB1-D61AF60DA28E}" destId="{D5E78C2C-1ED6-4FE6-A7AA-BA248C3A5694}" srcOrd="4" destOrd="0" parTransId="{D623462F-9850-4560-B626-E8D84D5911D7}" sibTransId="{834717BA-AB92-4052-A4B8-9DFA2FF17306}"/>
    <dgm:cxn modelId="{23F75323-7561-4461-8550-36B4E051BA45}" srcId="{B035648D-F75E-4CC4-ADB1-D61AF60DA28E}" destId="{9BFE551E-E2AA-473C-BA5E-FF79B0F13C38}" srcOrd="1" destOrd="0" parTransId="{91B7F21E-2ED1-4F24-8E43-B7AD92E56673}" sibTransId="{1DCB8F62-F659-4682-A822-FD439B0CB97C}"/>
    <dgm:cxn modelId="{5DCDDD4F-CEB2-4C2C-9626-D59037EEB72E}" type="presOf" srcId="{E6270BCE-F573-49B1-B3E0-32F2C62AD58A}" destId="{B47403B7-97DB-4B12-8060-CF517FD83E91}" srcOrd="1" destOrd="0" presId="urn:microsoft.com/office/officeart/2005/8/layout/bList2"/>
    <dgm:cxn modelId="{54F71753-1B41-4DCC-8A58-C619ABAE0BE5}" type="presOf" srcId="{AC4D04DC-582B-40C6-B20E-536CA4E7BCC7}" destId="{FB05F4B0-7BA3-4D34-A033-F80F1A8BDEEB}" srcOrd="0" destOrd="0" presId="urn:microsoft.com/office/officeart/2005/8/layout/bList2"/>
    <dgm:cxn modelId="{7C99C33A-734A-4664-B975-5953C74D22D6}" srcId="{B035648D-F75E-4CC4-ADB1-D61AF60DA28E}" destId="{C4EF1586-D94B-4496-BF34-261CB3700FDF}" srcOrd="3" destOrd="0" parTransId="{E6AF00CB-0714-4662-960F-5B293D859CD3}" sibTransId="{40D32D4B-3FF9-4CBA-BE70-54349F99F896}"/>
    <dgm:cxn modelId="{C5F22CA8-D29B-46BA-A6AF-5AF84A4270B9}" srcId="{D5E78C2C-1ED6-4FE6-A7AA-BA248C3A5694}" destId="{7C90BD0A-49E9-4CD4-9220-D88723798762}" srcOrd="0" destOrd="0" parTransId="{ED71B84D-8288-46F6-A7CB-CACCD352C87D}" sibTransId="{0E42570F-19F9-46F9-A162-8A9712052C1B}"/>
    <dgm:cxn modelId="{BBF67DD2-6FDF-4BAE-9FC2-56FFFBB35EDA}" type="presOf" srcId="{BEA0F8ED-C2FA-42FB-A2B6-4C8785B525E5}" destId="{27A42D2F-3DE4-4EBE-B637-F9C789054848}" srcOrd="0" destOrd="0" presId="urn:microsoft.com/office/officeart/2005/8/layout/bList2"/>
    <dgm:cxn modelId="{AE9F4392-995F-443F-B3BF-ED79302A50B8}" type="presOf" srcId="{3A73D123-DF6E-4CD3-BB45-01318FE69917}" destId="{7BEEC52D-FE8C-408B-A03C-4906704BADEA}" srcOrd="0" destOrd="0" presId="urn:microsoft.com/office/officeart/2005/8/layout/bList2"/>
    <dgm:cxn modelId="{F4487FFF-E1DD-4B68-AF4B-2102BFC0BD3E}" type="presOf" srcId="{9BFE551E-E2AA-473C-BA5E-FF79B0F13C38}" destId="{5D94B85A-76B2-4F92-B688-5E9C439DD7A1}" srcOrd="0" destOrd="0" presId="urn:microsoft.com/office/officeart/2005/8/layout/bList2"/>
    <dgm:cxn modelId="{F718955C-63B9-4E8A-BCC0-62356DB6F475}" srcId="{8ACC8991-B26F-4E62-B44C-85E6F16BCA8F}" destId="{BEA0F8ED-C2FA-42FB-A2B6-4C8785B525E5}" srcOrd="0" destOrd="0" parTransId="{13234D1A-EAB7-4308-A4D1-4E9F40A6B92C}" sibTransId="{334FEFD3-258E-476E-AAEB-5C2721C4B262}"/>
    <dgm:cxn modelId="{420DC342-723C-4D88-A0F5-1DB93DB0BF70}" type="presOf" srcId="{4680F4DD-5600-473C-83C4-6E9C9C997D3F}" destId="{1250A08F-2341-48F4-9D84-E4F94AF89B2E}" srcOrd="0" destOrd="0" presId="urn:microsoft.com/office/officeart/2005/8/layout/bList2"/>
    <dgm:cxn modelId="{10B9E6C8-7C82-4434-967C-43CB8EB1822E}" type="presOf" srcId="{7C90BD0A-49E9-4CD4-9220-D88723798762}" destId="{AFB89888-4814-4461-AF0C-DB87444FB10D}" srcOrd="0" destOrd="0" presId="urn:microsoft.com/office/officeart/2005/8/layout/bList2"/>
    <dgm:cxn modelId="{F8F09612-481C-4143-B75C-A9711886FF83}" srcId="{B035648D-F75E-4CC4-ADB1-D61AF60DA28E}" destId="{E6270BCE-F573-49B1-B3E0-32F2C62AD58A}" srcOrd="2" destOrd="0" parTransId="{DDFDAC70-ACCB-485F-A7E7-D6BE4798AF5D}" sibTransId="{AC4D04DC-582B-40C6-B20E-536CA4E7BCC7}"/>
    <dgm:cxn modelId="{AED8007B-6DBD-4A2C-94F4-4283D1C2A893}" srcId="{3A73D123-DF6E-4CD3-BB45-01318FE69917}" destId="{FD27112F-2A2A-45D3-9775-7F607A589546}" srcOrd="0" destOrd="0" parTransId="{6685A9CC-8DE8-4DA1-9E92-C32BEAC25947}" sibTransId="{C94E96EF-A2B1-4F7C-A667-5D9A8F49B751}"/>
    <dgm:cxn modelId="{7E9E786F-45F9-4A33-B25A-C85F8ADEAD7D}" type="presOf" srcId="{C4EF1586-D94B-4496-BF34-261CB3700FDF}" destId="{F55073F6-6A93-4A95-96FA-330790A85B20}" srcOrd="0" destOrd="0" presId="urn:microsoft.com/office/officeart/2005/8/layout/bList2"/>
    <dgm:cxn modelId="{9F8CBB66-59EB-45F9-81B9-2F0392677D6D}" srcId="{E6270BCE-F573-49B1-B3E0-32F2C62AD58A}" destId="{4680F4DD-5600-473C-83C4-6E9C9C997D3F}" srcOrd="0" destOrd="0" parTransId="{AB00A4C9-9D69-49A5-9179-4A4295D8876C}" sibTransId="{4C90D145-F1AF-407B-9005-037B9CA4D5E5}"/>
    <dgm:cxn modelId="{BF4E3AA7-A106-4D1A-8F58-A93EC78B527E}" type="presOf" srcId="{C4EF1586-D94B-4496-BF34-261CB3700FDF}" destId="{6BD8BA39-1B01-42C2-A1F0-DF4B882915DC}" srcOrd="1" destOrd="0" presId="urn:microsoft.com/office/officeart/2005/8/layout/bList2"/>
    <dgm:cxn modelId="{AC54ACB7-0D0A-48D6-8EB5-C239A5EBE4CF}" srcId="{9BFE551E-E2AA-473C-BA5E-FF79B0F13C38}" destId="{14B2EDFA-3E50-423D-8BA6-721D6DBEBF1A}" srcOrd="0" destOrd="0" parTransId="{6B949ACA-25B7-4E4E-A2C7-6EB1C8CDDFB6}" sibTransId="{CB2BF974-0F91-4F7E-AB20-E6F2924F4247}"/>
    <dgm:cxn modelId="{51D85DD5-8EBC-4F43-82F7-2F8965E3ABF5}" type="presOf" srcId="{8ACC8991-B26F-4E62-B44C-85E6F16BCA8F}" destId="{F7567DA8-F745-4330-8B93-0C84F841753A}" srcOrd="0" destOrd="0" presId="urn:microsoft.com/office/officeart/2005/8/layout/bList2"/>
    <dgm:cxn modelId="{9E9D25D7-C98D-4A31-9E94-A8582E9A60A1}" srcId="{C4EF1586-D94B-4496-BF34-261CB3700FDF}" destId="{0CB94F9C-B2CC-4235-80B5-9745A5351336}" srcOrd="0" destOrd="0" parTransId="{8F6036BC-983D-4CAB-9409-83F236A97386}" sibTransId="{D80BDD31-B48E-434D-BC93-FDA523F52277}"/>
    <dgm:cxn modelId="{50CEFBF4-D828-4546-953A-00CDCC7D6837}" type="presOf" srcId="{14B2EDFA-3E50-423D-8BA6-721D6DBEBF1A}" destId="{27ECB4C5-5E94-46E1-9E95-95F8BBDB9203}" srcOrd="0" destOrd="0" presId="urn:microsoft.com/office/officeart/2005/8/layout/bList2"/>
    <dgm:cxn modelId="{B38BC523-B3F6-418B-881F-41D810394D35}" type="presOf" srcId="{8ACC8991-B26F-4E62-B44C-85E6F16BCA8F}" destId="{E73340B7-B128-489F-B027-641B00F1A4C8}" srcOrd="1" destOrd="0" presId="urn:microsoft.com/office/officeart/2005/8/layout/bList2"/>
    <dgm:cxn modelId="{A18C4A3B-CE22-4135-A04F-7A30C8474615}" srcId="{B035648D-F75E-4CC4-ADB1-D61AF60DA28E}" destId="{3A73D123-DF6E-4CD3-BB45-01318FE69917}" srcOrd="5" destOrd="0" parTransId="{A7DE023B-354E-4530-B465-A073B4DF97B5}" sibTransId="{E80C7D66-2113-4107-BEFC-1A18D272C6FE}"/>
    <dgm:cxn modelId="{50C08AA4-D9EA-46AF-ADDC-36F05C5D2ADE}" type="presOf" srcId="{834717BA-AB92-4052-A4B8-9DFA2FF17306}" destId="{7601F5BE-3B30-461A-944D-14BAC273C5FB}" srcOrd="0" destOrd="0" presId="urn:microsoft.com/office/officeart/2005/8/layout/bList2"/>
    <dgm:cxn modelId="{7D836152-537E-4524-927C-4E94A3945DCF}" type="presOf" srcId="{3A73D123-DF6E-4CD3-BB45-01318FE69917}" destId="{48DF784C-D950-46AD-8ED7-47D4D9A6C4DE}" srcOrd="1" destOrd="0" presId="urn:microsoft.com/office/officeart/2005/8/layout/bList2"/>
    <dgm:cxn modelId="{129A0261-1518-4480-9732-E405A2665130}" type="presOf" srcId="{E6270BCE-F573-49B1-B3E0-32F2C62AD58A}" destId="{C61738DD-380D-467A-B3F8-9AFDAA957C7E}" srcOrd="0" destOrd="0" presId="urn:microsoft.com/office/officeart/2005/8/layout/bList2"/>
    <dgm:cxn modelId="{0AA27A82-9A39-4EA1-A1E4-CF78CF8D82D2}" type="presOf" srcId="{B035648D-F75E-4CC4-ADB1-D61AF60DA28E}" destId="{5A835C64-54FE-45F6-BC18-0F2B77250A32}" srcOrd="0" destOrd="0" presId="urn:microsoft.com/office/officeart/2005/8/layout/bList2"/>
    <dgm:cxn modelId="{164A3221-744B-48B1-B733-337E4C96BEDA}" type="presOf" srcId="{0CB94F9C-B2CC-4235-80B5-9745A5351336}" destId="{DD076083-2EBC-4445-AA05-293CC9CF4390}" srcOrd="0" destOrd="0" presId="urn:microsoft.com/office/officeart/2005/8/layout/bList2"/>
    <dgm:cxn modelId="{C6C4093E-54ED-46BE-B761-532ECE383219}" type="presParOf" srcId="{5A835C64-54FE-45F6-BC18-0F2B77250A32}" destId="{327EABB7-6BAB-4645-BFE2-360FBF538BA8}" srcOrd="0" destOrd="0" presId="urn:microsoft.com/office/officeart/2005/8/layout/bList2"/>
    <dgm:cxn modelId="{3AF12654-EA4D-4E95-887F-0CF45A70C312}" type="presParOf" srcId="{327EABB7-6BAB-4645-BFE2-360FBF538BA8}" destId="{27A42D2F-3DE4-4EBE-B637-F9C789054848}" srcOrd="0" destOrd="0" presId="urn:microsoft.com/office/officeart/2005/8/layout/bList2"/>
    <dgm:cxn modelId="{D2C651F2-E92A-43F5-A1C3-1CB92E10C14C}" type="presParOf" srcId="{327EABB7-6BAB-4645-BFE2-360FBF538BA8}" destId="{F7567DA8-F745-4330-8B93-0C84F841753A}" srcOrd="1" destOrd="0" presId="urn:microsoft.com/office/officeart/2005/8/layout/bList2"/>
    <dgm:cxn modelId="{A7A61DAE-283F-4F97-B8B9-BB9B6180DF03}" type="presParOf" srcId="{327EABB7-6BAB-4645-BFE2-360FBF538BA8}" destId="{E73340B7-B128-489F-B027-641B00F1A4C8}" srcOrd="2" destOrd="0" presId="urn:microsoft.com/office/officeart/2005/8/layout/bList2"/>
    <dgm:cxn modelId="{45173CBB-1021-4E5C-88D1-3C14BD9A643C}" type="presParOf" srcId="{327EABB7-6BAB-4645-BFE2-360FBF538BA8}" destId="{C751784D-367D-46DA-9860-4E5F8100829E}" srcOrd="3" destOrd="0" presId="urn:microsoft.com/office/officeart/2005/8/layout/bList2"/>
    <dgm:cxn modelId="{FFB32916-A20D-4F95-BFAE-10CC2C1FD3A2}" type="presParOf" srcId="{5A835C64-54FE-45F6-BC18-0F2B77250A32}" destId="{F1CDFFDA-C6C0-40AC-896B-4723B990C9B3}" srcOrd="1" destOrd="0" presId="urn:microsoft.com/office/officeart/2005/8/layout/bList2"/>
    <dgm:cxn modelId="{DE55C767-BC6C-432D-B58F-BAC3ECA6CA19}" type="presParOf" srcId="{5A835C64-54FE-45F6-BC18-0F2B77250A32}" destId="{936A9834-E86A-4686-985F-26ABEB385E74}" srcOrd="2" destOrd="0" presId="urn:microsoft.com/office/officeart/2005/8/layout/bList2"/>
    <dgm:cxn modelId="{03207B25-20A1-4BB1-8017-89571CCE3582}" type="presParOf" srcId="{936A9834-E86A-4686-985F-26ABEB385E74}" destId="{27ECB4C5-5E94-46E1-9E95-95F8BBDB9203}" srcOrd="0" destOrd="0" presId="urn:microsoft.com/office/officeart/2005/8/layout/bList2"/>
    <dgm:cxn modelId="{964D27B9-EE42-4502-8355-93CD0EFCA1E4}" type="presParOf" srcId="{936A9834-E86A-4686-985F-26ABEB385E74}" destId="{5D94B85A-76B2-4F92-B688-5E9C439DD7A1}" srcOrd="1" destOrd="0" presId="urn:microsoft.com/office/officeart/2005/8/layout/bList2"/>
    <dgm:cxn modelId="{CF8AC8D9-9EF3-40C6-A2D9-CD4461203C77}" type="presParOf" srcId="{936A9834-E86A-4686-985F-26ABEB385E74}" destId="{EEEA6EDD-5531-4868-8709-1D669C253D7C}" srcOrd="2" destOrd="0" presId="urn:microsoft.com/office/officeart/2005/8/layout/bList2"/>
    <dgm:cxn modelId="{6BF18112-1F00-4585-B45A-F1A10D256F0E}" type="presParOf" srcId="{936A9834-E86A-4686-985F-26ABEB385E74}" destId="{A603A9AC-207A-405A-B078-950E6C831854}" srcOrd="3" destOrd="0" presId="urn:microsoft.com/office/officeart/2005/8/layout/bList2"/>
    <dgm:cxn modelId="{2BCFDB77-7B91-48D2-A678-534BABD88BD6}" type="presParOf" srcId="{5A835C64-54FE-45F6-BC18-0F2B77250A32}" destId="{6A71E793-B3EB-46FA-8E35-CCD32F521E9D}" srcOrd="3" destOrd="0" presId="urn:microsoft.com/office/officeart/2005/8/layout/bList2"/>
    <dgm:cxn modelId="{F4B93D53-2219-4447-BB15-8EDAC47F77B8}" type="presParOf" srcId="{5A835C64-54FE-45F6-BC18-0F2B77250A32}" destId="{0A4FA1E3-0EA7-4D19-89D6-FDEC7F16205B}" srcOrd="4" destOrd="0" presId="urn:microsoft.com/office/officeart/2005/8/layout/bList2"/>
    <dgm:cxn modelId="{914B255E-173E-4BED-BBF5-5059D1D415AF}" type="presParOf" srcId="{0A4FA1E3-0EA7-4D19-89D6-FDEC7F16205B}" destId="{1250A08F-2341-48F4-9D84-E4F94AF89B2E}" srcOrd="0" destOrd="0" presId="urn:microsoft.com/office/officeart/2005/8/layout/bList2"/>
    <dgm:cxn modelId="{2F3B2FF1-777C-4D30-A2E0-4BA9635AA20A}" type="presParOf" srcId="{0A4FA1E3-0EA7-4D19-89D6-FDEC7F16205B}" destId="{C61738DD-380D-467A-B3F8-9AFDAA957C7E}" srcOrd="1" destOrd="0" presId="urn:microsoft.com/office/officeart/2005/8/layout/bList2"/>
    <dgm:cxn modelId="{16CE8DE5-C1AE-49D2-9DDA-DAA0F503061A}" type="presParOf" srcId="{0A4FA1E3-0EA7-4D19-89D6-FDEC7F16205B}" destId="{B47403B7-97DB-4B12-8060-CF517FD83E91}" srcOrd="2" destOrd="0" presId="urn:microsoft.com/office/officeart/2005/8/layout/bList2"/>
    <dgm:cxn modelId="{0BE22370-419D-448A-94D1-5147A1FADD13}" type="presParOf" srcId="{0A4FA1E3-0EA7-4D19-89D6-FDEC7F16205B}" destId="{98286C23-0632-4917-B983-308A805FE71C}" srcOrd="3" destOrd="0" presId="urn:microsoft.com/office/officeart/2005/8/layout/bList2"/>
    <dgm:cxn modelId="{35D7CE79-CC8C-48BD-A8FC-ED3BEE7D0B5A}" type="presParOf" srcId="{5A835C64-54FE-45F6-BC18-0F2B77250A32}" destId="{FB05F4B0-7BA3-4D34-A033-F80F1A8BDEEB}" srcOrd="5" destOrd="0" presId="urn:microsoft.com/office/officeart/2005/8/layout/bList2"/>
    <dgm:cxn modelId="{FE180D13-E684-4A42-AA01-0336FC248FF9}" type="presParOf" srcId="{5A835C64-54FE-45F6-BC18-0F2B77250A32}" destId="{8B3E2322-A8F4-419D-B616-BCAF2BE34DC4}" srcOrd="6" destOrd="0" presId="urn:microsoft.com/office/officeart/2005/8/layout/bList2"/>
    <dgm:cxn modelId="{A785FB2C-42A6-423B-942F-6C37C98EC0DF}" type="presParOf" srcId="{8B3E2322-A8F4-419D-B616-BCAF2BE34DC4}" destId="{DD076083-2EBC-4445-AA05-293CC9CF4390}" srcOrd="0" destOrd="0" presId="urn:microsoft.com/office/officeart/2005/8/layout/bList2"/>
    <dgm:cxn modelId="{007E8CC2-BFE2-4978-AA8C-0FD569908E66}" type="presParOf" srcId="{8B3E2322-A8F4-419D-B616-BCAF2BE34DC4}" destId="{F55073F6-6A93-4A95-96FA-330790A85B20}" srcOrd="1" destOrd="0" presId="urn:microsoft.com/office/officeart/2005/8/layout/bList2"/>
    <dgm:cxn modelId="{2803551C-73C1-4E79-8998-C6DE5CD49C5E}" type="presParOf" srcId="{8B3E2322-A8F4-419D-B616-BCAF2BE34DC4}" destId="{6BD8BA39-1B01-42C2-A1F0-DF4B882915DC}" srcOrd="2" destOrd="0" presId="urn:microsoft.com/office/officeart/2005/8/layout/bList2"/>
    <dgm:cxn modelId="{783E4EEF-3EBE-4A68-ACB7-2272467E4418}" type="presParOf" srcId="{8B3E2322-A8F4-419D-B616-BCAF2BE34DC4}" destId="{D0BF1FD7-1470-4F8C-B088-40E8E29ECDF1}" srcOrd="3" destOrd="0" presId="urn:microsoft.com/office/officeart/2005/8/layout/bList2"/>
    <dgm:cxn modelId="{A5ED6163-BF5B-47C7-812C-ECA992AA9021}" type="presParOf" srcId="{5A835C64-54FE-45F6-BC18-0F2B77250A32}" destId="{1C3231E6-8309-40C0-9E2B-EBCCDB7860EF}" srcOrd="7" destOrd="0" presId="urn:microsoft.com/office/officeart/2005/8/layout/bList2"/>
    <dgm:cxn modelId="{31EEA531-3359-43BF-9049-9CB3A38025D6}" type="presParOf" srcId="{5A835C64-54FE-45F6-BC18-0F2B77250A32}" destId="{28F47D91-C786-4960-A464-AA06CE1CEE5F}" srcOrd="8" destOrd="0" presId="urn:microsoft.com/office/officeart/2005/8/layout/bList2"/>
    <dgm:cxn modelId="{E50A6A79-F0DF-4A29-AB31-4538C91F3869}" type="presParOf" srcId="{28F47D91-C786-4960-A464-AA06CE1CEE5F}" destId="{AFB89888-4814-4461-AF0C-DB87444FB10D}" srcOrd="0" destOrd="0" presId="urn:microsoft.com/office/officeart/2005/8/layout/bList2"/>
    <dgm:cxn modelId="{7753CD5D-A736-4C7A-8871-0F91E6A04525}" type="presParOf" srcId="{28F47D91-C786-4960-A464-AA06CE1CEE5F}" destId="{99CD3AEF-2785-48A2-8A63-204B9EEF0BE8}" srcOrd="1" destOrd="0" presId="urn:microsoft.com/office/officeart/2005/8/layout/bList2"/>
    <dgm:cxn modelId="{4C986DD1-578D-40D1-8CF9-7F2CAE04A8D9}" type="presParOf" srcId="{28F47D91-C786-4960-A464-AA06CE1CEE5F}" destId="{7E1AC170-28D0-457C-AA4D-1D9A0623E326}" srcOrd="2" destOrd="0" presId="urn:microsoft.com/office/officeart/2005/8/layout/bList2"/>
    <dgm:cxn modelId="{B18D6F8C-A105-444D-BC58-FE7FF48063DD}" type="presParOf" srcId="{28F47D91-C786-4960-A464-AA06CE1CEE5F}" destId="{36AD1964-6DCE-495C-BCC5-FB1CDE190CB0}" srcOrd="3" destOrd="0" presId="urn:microsoft.com/office/officeart/2005/8/layout/bList2"/>
    <dgm:cxn modelId="{3B2E456A-4C8F-4004-9256-CE23851067EB}" type="presParOf" srcId="{5A835C64-54FE-45F6-BC18-0F2B77250A32}" destId="{7601F5BE-3B30-461A-944D-14BAC273C5FB}" srcOrd="9" destOrd="0" presId="urn:microsoft.com/office/officeart/2005/8/layout/bList2"/>
    <dgm:cxn modelId="{CEF3EC2A-19C0-493F-B311-382D7BACFA6E}" type="presParOf" srcId="{5A835C64-54FE-45F6-BC18-0F2B77250A32}" destId="{14E60C8D-6077-4BDF-B95F-777ACA16D565}" srcOrd="10" destOrd="0" presId="urn:microsoft.com/office/officeart/2005/8/layout/bList2"/>
    <dgm:cxn modelId="{613E151F-6411-4854-AD87-58500D1F4944}" type="presParOf" srcId="{14E60C8D-6077-4BDF-B95F-777ACA16D565}" destId="{9F8A28B2-9D1D-4812-8B79-BEDB84FC1E68}" srcOrd="0" destOrd="0" presId="urn:microsoft.com/office/officeart/2005/8/layout/bList2"/>
    <dgm:cxn modelId="{68B8D1E8-D5EF-4E70-92E2-523B84F04025}" type="presParOf" srcId="{14E60C8D-6077-4BDF-B95F-777ACA16D565}" destId="{7BEEC52D-FE8C-408B-A03C-4906704BADEA}" srcOrd="1" destOrd="0" presId="urn:microsoft.com/office/officeart/2005/8/layout/bList2"/>
    <dgm:cxn modelId="{265359F7-21C5-4768-9028-960B21193465}" type="presParOf" srcId="{14E60C8D-6077-4BDF-B95F-777ACA16D565}" destId="{48DF784C-D950-46AD-8ED7-47D4D9A6C4DE}" srcOrd="2" destOrd="0" presId="urn:microsoft.com/office/officeart/2005/8/layout/bList2"/>
    <dgm:cxn modelId="{039BDAD9-E93E-44CF-842F-A5FDBA5EF90E}" type="presParOf" srcId="{14E60C8D-6077-4BDF-B95F-777ACA16D565}" destId="{9DE30A01-4AF9-485B-92FB-BC6F2044FD6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9338B-70EA-46AE-B05E-B78197A33E17}" type="doc">
      <dgm:prSet loTypeId="urn:microsoft.com/office/officeart/2005/8/layout/chevron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DA8F9F7-15C2-42AD-8BD7-5AED5AD563AA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B9FD2-6868-4DF2-AA22-76CB2B6C3ED0}" type="parTrans" cxnId="{447655FD-DB17-4F73-953B-958DCB906216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B9B4E-931F-4E75-A8B0-429DBAFE5362}" type="sibTrans" cxnId="{447655FD-DB17-4F73-953B-958DCB906216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B2917-0160-406D-BC01-40A769053D2B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Только для одного дома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C2573-A4EF-45A9-9D25-3461195428E0}" type="parTrans" cxnId="{6ACA7532-11F7-474F-A8E5-485D218D9606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40DA1C-3A81-49F2-B26A-5C46518F882B}" type="sibTrans" cxnId="{6ACA7532-11F7-474F-A8E5-485D218D9606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207C-E756-4599-AC46-F9A6F456D0CF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C9C4E-EDC2-4624-B249-2004F6B40280}" type="parTrans" cxnId="{B1EA4FCE-C094-4743-9771-37812D50132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AF50D-8B43-43AE-95E6-4FC8ECF34840}" type="sibTrans" cxnId="{B1EA4FCE-C094-4743-9771-37812D50132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25A66-33E1-4763-92AC-75DD94B7DE56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в доме более 4 квартир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1429E-00D4-4B90-B907-0FA4C35FBC0A}" type="parTrans" cxnId="{565F5BDC-A9EE-4554-A0BC-7DADE2B3922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0F548-D144-45F7-9E87-8E19CE83FB50}" type="sibTrans" cxnId="{565F5BDC-A9EE-4554-A0BC-7DADE2B3922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6E3A3-3175-42C3-9915-81483B72362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34D30-F1F9-464C-A45E-604EE5CE0831}" type="parTrans" cxnId="{1E11812A-146D-45B8-A097-95BFA8F4240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AF8AE-9A32-40F4-B972-95FBA0DFC689}" type="sibTrans" cxnId="{1E11812A-146D-45B8-A097-95BFA8F4240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937D4-2A4F-47F9-9356-6A1EC34271E1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дом не управляется жилищным кооперативом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584C3-29C0-4050-B913-01BC3F838E56}" type="parTrans" cxnId="{42008204-39B9-438E-A74D-56599DECB9B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3C9B5-3D75-45E7-B3DA-C1E55DE0CB7A}" type="sibTrans" cxnId="{42008204-39B9-438E-A74D-56599DECB9B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C49A4-57AF-4FB6-ADB2-504B9F998432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02D3B-B7E0-4E69-AE54-0307853AE4D9}" type="parTrans" cxnId="{23934E36-FC03-4E03-87ED-480028FCD51D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4422F-B524-4DF6-8324-E1F5FDAD3E91}" type="sibTrans" cxnId="{23934E36-FC03-4E03-87ED-480028FCD51D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D4860-818F-49B2-BB4B-E84E24BCDFCC}">
      <dgm:prSet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в доме не создано ТСЖ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01A84-42FF-4A0A-B8DA-3DF120CE8193}" type="parTrans" cxnId="{B491CC7E-37AF-42E6-96AE-64D2BC76D4F3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D4588-56FD-4714-9049-71FE0489398F}" type="sibTrans" cxnId="{B491CC7E-37AF-42E6-96AE-64D2BC76D4F3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321AF-0074-4F8A-AED2-47C128AC6D11}" type="pres">
      <dgm:prSet presAssocID="{F0D9338B-70EA-46AE-B05E-B78197A33E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616422-5803-45A5-90E0-AED9E851C113}" type="pres">
      <dgm:prSet presAssocID="{2DA8F9F7-15C2-42AD-8BD7-5AED5AD563AA}" presName="composite" presStyleCnt="0"/>
      <dgm:spPr/>
      <dgm:t>
        <a:bodyPr/>
        <a:lstStyle/>
        <a:p>
          <a:endParaRPr lang="ru-RU"/>
        </a:p>
      </dgm:t>
    </dgm:pt>
    <dgm:pt modelId="{59AC09E8-3100-4919-9532-26FE2CD6F4F2}" type="pres">
      <dgm:prSet presAssocID="{2DA8F9F7-15C2-42AD-8BD7-5AED5AD563A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33386-9577-4F3E-89F4-DC24541B94C7}" type="pres">
      <dgm:prSet presAssocID="{2DA8F9F7-15C2-42AD-8BD7-5AED5AD563AA}" presName="descendantText" presStyleLbl="alignAcc1" presStyleIdx="0" presStyleCnt="4" custLinFactNeighborX="381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9A2F3-E523-40DE-AB0B-257322B93677}" type="pres">
      <dgm:prSet presAssocID="{D7CB9B4E-931F-4E75-A8B0-429DBAFE5362}" presName="sp" presStyleCnt="0"/>
      <dgm:spPr/>
      <dgm:t>
        <a:bodyPr/>
        <a:lstStyle/>
        <a:p>
          <a:endParaRPr lang="ru-RU"/>
        </a:p>
      </dgm:t>
    </dgm:pt>
    <dgm:pt modelId="{7661559E-6DC3-4888-9E77-DE90F640C723}" type="pres">
      <dgm:prSet presAssocID="{0B67207C-E756-4599-AC46-F9A6F456D0CF}" presName="composite" presStyleCnt="0"/>
      <dgm:spPr/>
      <dgm:t>
        <a:bodyPr/>
        <a:lstStyle/>
        <a:p>
          <a:endParaRPr lang="ru-RU"/>
        </a:p>
      </dgm:t>
    </dgm:pt>
    <dgm:pt modelId="{C5F556A6-2A79-4506-8093-663A05B44864}" type="pres">
      <dgm:prSet presAssocID="{0B67207C-E756-4599-AC46-F9A6F456D0C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8B27D-BC0D-4AD7-BDDC-0DCDD9954DFD}" type="pres">
      <dgm:prSet presAssocID="{0B67207C-E756-4599-AC46-F9A6F456D0C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23C1D-3D0C-4A2D-9EFD-BB24DA0FE960}" type="pres">
      <dgm:prSet presAssocID="{FD0AF50D-8B43-43AE-95E6-4FC8ECF34840}" presName="sp" presStyleCnt="0"/>
      <dgm:spPr/>
      <dgm:t>
        <a:bodyPr/>
        <a:lstStyle/>
        <a:p>
          <a:endParaRPr lang="ru-RU"/>
        </a:p>
      </dgm:t>
    </dgm:pt>
    <dgm:pt modelId="{6ED36620-D36C-4066-A3AF-91839AC3D18B}" type="pres">
      <dgm:prSet presAssocID="{F1F6E3A3-3175-42C3-9915-81483B72362B}" presName="composite" presStyleCnt="0"/>
      <dgm:spPr/>
      <dgm:t>
        <a:bodyPr/>
        <a:lstStyle/>
        <a:p>
          <a:endParaRPr lang="ru-RU"/>
        </a:p>
      </dgm:t>
    </dgm:pt>
    <dgm:pt modelId="{F9C43820-DDB0-40E1-A805-FE1D5B0BB873}" type="pres">
      <dgm:prSet presAssocID="{F1F6E3A3-3175-42C3-9915-81483B72362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9CAF3-DBBE-4940-8FBF-B0265A380415}" type="pres">
      <dgm:prSet presAssocID="{F1F6E3A3-3175-42C3-9915-81483B72362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F114E-C71B-48E3-AA6B-C160DB294E75}" type="pres">
      <dgm:prSet presAssocID="{C50AF8AE-9A32-40F4-B972-95FBA0DFC689}" presName="sp" presStyleCnt="0"/>
      <dgm:spPr/>
      <dgm:t>
        <a:bodyPr/>
        <a:lstStyle/>
        <a:p>
          <a:endParaRPr lang="ru-RU"/>
        </a:p>
      </dgm:t>
    </dgm:pt>
    <dgm:pt modelId="{F64769D7-497B-4C8E-86AE-9B80E6F2D772}" type="pres">
      <dgm:prSet presAssocID="{FB2C49A4-57AF-4FB6-ADB2-504B9F998432}" presName="composite" presStyleCnt="0"/>
      <dgm:spPr/>
      <dgm:t>
        <a:bodyPr/>
        <a:lstStyle/>
        <a:p>
          <a:endParaRPr lang="ru-RU"/>
        </a:p>
      </dgm:t>
    </dgm:pt>
    <dgm:pt modelId="{2882153B-18C2-42BB-869C-B6B15A2DABC0}" type="pres">
      <dgm:prSet presAssocID="{FB2C49A4-57AF-4FB6-ADB2-504B9F99843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09116-781D-4299-959D-EFEEECE0EDAB}" type="pres">
      <dgm:prSet presAssocID="{FB2C49A4-57AF-4FB6-ADB2-504B9F99843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35B46-814A-406A-8C76-385CC75CEDE0}" type="presOf" srcId="{0B67207C-E756-4599-AC46-F9A6F456D0CF}" destId="{C5F556A6-2A79-4506-8093-663A05B44864}" srcOrd="0" destOrd="0" presId="urn:microsoft.com/office/officeart/2005/8/layout/chevron2"/>
    <dgm:cxn modelId="{15046AC6-A99F-4BDB-9853-A2472DA03CC3}" type="presOf" srcId="{FB2C49A4-57AF-4FB6-ADB2-504B9F998432}" destId="{2882153B-18C2-42BB-869C-B6B15A2DABC0}" srcOrd="0" destOrd="0" presId="urn:microsoft.com/office/officeart/2005/8/layout/chevron2"/>
    <dgm:cxn modelId="{3FEF9ED9-1355-40C9-B9DB-4F7E284EF2C7}" type="presOf" srcId="{2CE937D4-2A4F-47F9-9356-6A1EC34271E1}" destId="{40B09116-781D-4299-959D-EFEEECE0EDAB}" srcOrd="0" destOrd="0" presId="urn:microsoft.com/office/officeart/2005/8/layout/chevron2"/>
    <dgm:cxn modelId="{05E8CF8B-612A-4383-BEFF-437EA370C850}" type="presOf" srcId="{B55D4860-818F-49B2-BB4B-E84E24BCDFCC}" destId="{F359CAF3-DBBE-4940-8FBF-B0265A380415}" srcOrd="0" destOrd="0" presId="urn:microsoft.com/office/officeart/2005/8/layout/chevron2"/>
    <dgm:cxn modelId="{447655FD-DB17-4F73-953B-958DCB906216}" srcId="{F0D9338B-70EA-46AE-B05E-B78197A33E17}" destId="{2DA8F9F7-15C2-42AD-8BD7-5AED5AD563AA}" srcOrd="0" destOrd="0" parTransId="{265B9FD2-6868-4DF2-AA22-76CB2B6C3ED0}" sibTransId="{D7CB9B4E-931F-4E75-A8B0-429DBAFE5362}"/>
    <dgm:cxn modelId="{A5ECEB29-9DC4-4F9B-8FC1-B2A0E086770E}" type="presOf" srcId="{2DA8F9F7-15C2-42AD-8BD7-5AED5AD563AA}" destId="{59AC09E8-3100-4919-9532-26FE2CD6F4F2}" srcOrd="0" destOrd="0" presId="urn:microsoft.com/office/officeart/2005/8/layout/chevron2"/>
    <dgm:cxn modelId="{AE5DAAD3-8895-4C7C-9242-9C9BDAF69413}" type="presOf" srcId="{F1F6E3A3-3175-42C3-9915-81483B72362B}" destId="{F9C43820-DDB0-40E1-A805-FE1D5B0BB873}" srcOrd="0" destOrd="0" presId="urn:microsoft.com/office/officeart/2005/8/layout/chevron2"/>
    <dgm:cxn modelId="{2BF037C5-5399-4E42-BAF0-18D93F34181B}" type="presOf" srcId="{F0D9338B-70EA-46AE-B05E-B78197A33E17}" destId="{FEF321AF-0074-4F8A-AED2-47C128AC6D11}" srcOrd="0" destOrd="0" presId="urn:microsoft.com/office/officeart/2005/8/layout/chevron2"/>
    <dgm:cxn modelId="{B491CC7E-37AF-42E6-96AE-64D2BC76D4F3}" srcId="{F1F6E3A3-3175-42C3-9915-81483B72362B}" destId="{B55D4860-818F-49B2-BB4B-E84E24BCDFCC}" srcOrd="0" destOrd="0" parTransId="{EC101A84-42FF-4A0A-B8DA-3DF120CE8193}" sibTransId="{9F1D4588-56FD-4714-9049-71FE0489398F}"/>
    <dgm:cxn modelId="{565F5BDC-A9EE-4554-A0BC-7DADE2B3922C}" srcId="{0B67207C-E756-4599-AC46-F9A6F456D0CF}" destId="{7C625A66-33E1-4763-92AC-75DD94B7DE56}" srcOrd="0" destOrd="0" parTransId="{D081429E-00D4-4B90-B907-0FA4C35FBC0A}" sibTransId="{EEF0F548-D144-45F7-9E87-8E19CE83FB50}"/>
    <dgm:cxn modelId="{4B4270A2-8B93-4DCD-91D5-016BA323C8A2}" type="presOf" srcId="{3A9B2917-0160-406D-BC01-40A769053D2B}" destId="{16333386-9577-4F3E-89F4-DC24541B94C7}" srcOrd="0" destOrd="0" presId="urn:microsoft.com/office/officeart/2005/8/layout/chevron2"/>
    <dgm:cxn modelId="{42008204-39B9-438E-A74D-56599DECB9B1}" srcId="{FB2C49A4-57AF-4FB6-ADB2-504B9F998432}" destId="{2CE937D4-2A4F-47F9-9356-6A1EC34271E1}" srcOrd="0" destOrd="0" parTransId="{CE1584C3-29C0-4050-B913-01BC3F838E56}" sibTransId="{14F3C9B5-3D75-45E7-B3DA-C1E55DE0CB7A}"/>
    <dgm:cxn modelId="{23934E36-FC03-4E03-87ED-480028FCD51D}" srcId="{F0D9338B-70EA-46AE-B05E-B78197A33E17}" destId="{FB2C49A4-57AF-4FB6-ADB2-504B9F998432}" srcOrd="3" destOrd="0" parTransId="{2D502D3B-B7E0-4E69-AE54-0307853AE4D9}" sibTransId="{49D4422F-B524-4DF6-8324-E1F5FDAD3E91}"/>
    <dgm:cxn modelId="{6ACA7532-11F7-474F-A8E5-485D218D9606}" srcId="{2DA8F9F7-15C2-42AD-8BD7-5AED5AD563AA}" destId="{3A9B2917-0160-406D-BC01-40A769053D2B}" srcOrd="0" destOrd="0" parTransId="{98BC2573-A4EF-45A9-9D25-3461195428E0}" sibTransId="{4C40DA1C-3A81-49F2-B26A-5C46518F882B}"/>
    <dgm:cxn modelId="{40F662E8-4D25-400B-95A0-73D8763448E7}" type="presOf" srcId="{7C625A66-33E1-4763-92AC-75DD94B7DE56}" destId="{6DE8B27D-BC0D-4AD7-BDDC-0DCDD9954DFD}" srcOrd="0" destOrd="0" presId="urn:microsoft.com/office/officeart/2005/8/layout/chevron2"/>
    <dgm:cxn modelId="{B1EA4FCE-C094-4743-9771-37812D50132A}" srcId="{F0D9338B-70EA-46AE-B05E-B78197A33E17}" destId="{0B67207C-E756-4599-AC46-F9A6F456D0CF}" srcOrd="1" destOrd="0" parTransId="{80AC9C4E-EDC2-4624-B249-2004F6B40280}" sibTransId="{FD0AF50D-8B43-43AE-95E6-4FC8ECF34840}"/>
    <dgm:cxn modelId="{1E11812A-146D-45B8-A097-95BFA8F42401}" srcId="{F0D9338B-70EA-46AE-B05E-B78197A33E17}" destId="{F1F6E3A3-3175-42C3-9915-81483B72362B}" srcOrd="2" destOrd="0" parTransId="{D3434D30-F1F9-464C-A45E-604EE5CE0831}" sibTransId="{C50AF8AE-9A32-40F4-B972-95FBA0DFC689}"/>
    <dgm:cxn modelId="{52861BBB-E781-41F6-A022-F28BF9CF5A90}" type="presParOf" srcId="{FEF321AF-0074-4F8A-AED2-47C128AC6D11}" destId="{9A616422-5803-45A5-90E0-AED9E851C113}" srcOrd="0" destOrd="0" presId="urn:microsoft.com/office/officeart/2005/8/layout/chevron2"/>
    <dgm:cxn modelId="{57A467B4-BCF1-4DA4-9B97-26E2D516AA42}" type="presParOf" srcId="{9A616422-5803-45A5-90E0-AED9E851C113}" destId="{59AC09E8-3100-4919-9532-26FE2CD6F4F2}" srcOrd="0" destOrd="0" presId="urn:microsoft.com/office/officeart/2005/8/layout/chevron2"/>
    <dgm:cxn modelId="{C43824E1-EDE8-4A79-9AE1-FFA7905F3558}" type="presParOf" srcId="{9A616422-5803-45A5-90E0-AED9E851C113}" destId="{16333386-9577-4F3E-89F4-DC24541B94C7}" srcOrd="1" destOrd="0" presId="urn:microsoft.com/office/officeart/2005/8/layout/chevron2"/>
    <dgm:cxn modelId="{48DEAEAE-8300-4DB4-BE6B-217B8FFCD05B}" type="presParOf" srcId="{FEF321AF-0074-4F8A-AED2-47C128AC6D11}" destId="{7A89A2F3-E523-40DE-AB0B-257322B93677}" srcOrd="1" destOrd="0" presId="urn:microsoft.com/office/officeart/2005/8/layout/chevron2"/>
    <dgm:cxn modelId="{0068EF8D-621D-46B5-9CEA-55F5C7109905}" type="presParOf" srcId="{FEF321AF-0074-4F8A-AED2-47C128AC6D11}" destId="{7661559E-6DC3-4888-9E77-DE90F640C723}" srcOrd="2" destOrd="0" presId="urn:microsoft.com/office/officeart/2005/8/layout/chevron2"/>
    <dgm:cxn modelId="{51D6D13F-738D-4B10-BB6E-46B31A831249}" type="presParOf" srcId="{7661559E-6DC3-4888-9E77-DE90F640C723}" destId="{C5F556A6-2A79-4506-8093-663A05B44864}" srcOrd="0" destOrd="0" presId="urn:microsoft.com/office/officeart/2005/8/layout/chevron2"/>
    <dgm:cxn modelId="{A07AB39D-C0F9-4BDF-8C33-3EF7FE057BB3}" type="presParOf" srcId="{7661559E-6DC3-4888-9E77-DE90F640C723}" destId="{6DE8B27D-BC0D-4AD7-BDDC-0DCDD9954DFD}" srcOrd="1" destOrd="0" presId="urn:microsoft.com/office/officeart/2005/8/layout/chevron2"/>
    <dgm:cxn modelId="{2A98AF78-D5C6-4DF2-BFD2-0D738EB1571F}" type="presParOf" srcId="{FEF321AF-0074-4F8A-AED2-47C128AC6D11}" destId="{F3F23C1D-3D0C-4A2D-9EFD-BB24DA0FE960}" srcOrd="3" destOrd="0" presId="urn:microsoft.com/office/officeart/2005/8/layout/chevron2"/>
    <dgm:cxn modelId="{0628EA5F-5F8F-4061-B4F1-D13533C98030}" type="presParOf" srcId="{FEF321AF-0074-4F8A-AED2-47C128AC6D11}" destId="{6ED36620-D36C-4066-A3AF-91839AC3D18B}" srcOrd="4" destOrd="0" presId="urn:microsoft.com/office/officeart/2005/8/layout/chevron2"/>
    <dgm:cxn modelId="{F89DB07B-FBD5-496B-9F9B-FA7A9B2E081E}" type="presParOf" srcId="{6ED36620-D36C-4066-A3AF-91839AC3D18B}" destId="{F9C43820-DDB0-40E1-A805-FE1D5B0BB873}" srcOrd="0" destOrd="0" presId="urn:microsoft.com/office/officeart/2005/8/layout/chevron2"/>
    <dgm:cxn modelId="{908C747C-BCFE-49AD-89C0-5A9328D88058}" type="presParOf" srcId="{6ED36620-D36C-4066-A3AF-91839AC3D18B}" destId="{F359CAF3-DBBE-4940-8FBF-B0265A380415}" srcOrd="1" destOrd="0" presId="urn:microsoft.com/office/officeart/2005/8/layout/chevron2"/>
    <dgm:cxn modelId="{4B480989-8726-482E-A284-9E5D575C910E}" type="presParOf" srcId="{FEF321AF-0074-4F8A-AED2-47C128AC6D11}" destId="{603F114E-C71B-48E3-AA6B-C160DB294E75}" srcOrd="5" destOrd="0" presId="urn:microsoft.com/office/officeart/2005/8/layout/chevron2"/>
    <dgm:cxn modelId="{108B3B39-AB85-4A77-921F-EFB6B9DA99CB}" type="presParOf" srcId="{FEF321AF-0074-4F8A-AED2-47C128AC6D11}" destId="{F64769D7-497B-4C8E-86AE-9B80E6F2D772}" srcOrd="6" destOrd="0" presId="urn:microsoft.com/office/officeart/2005/8/layout/chevron2"/>
    <dgm:cxn modelId="{0A100ED8-351F-4C13-81F9-1DEDFAE9C427}" type="presParOf" srcId="{F64769D7-497B-4C8E-86AE-9B80E6F2D772}" destId="{2882153B-18C2-42BB-869C-B6B15A2DABC0}" srcOrd="0" destOrd="0" presId="urn:microsoft.com/office/officeart/2005/8/layout/chevron2"/>
    <dgm:cxn modelId="{68A602BD-9943-41CE-8169-029E66096983}" type="presParOf" srcId="{F64769D7-497B-4C8E-86AE-9B80E6F2D772}" destId="{40B09116-781D-4299-959D-EFEEECE0ED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4C773-BBA9-4385-9ED4-D7DE5B9704FB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B0D3239-94C6-416F-9D6C-530984C1C3DD}">
      <dgm:prSet custT="1"/>
      <dgm:spPr/>
      <dgm:t>
        <a:bodyPr/>
        <a:lstStyle/>
        <a:p>
          <a:pPr rtl="0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Извещение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1D142-7410-4913-B80B-CF1ADEA2CCBB}" type="parTrans" cxnId="{86C3DD86-3D5A-4EC8-9C1D-2794B007ACA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A286F-F844-467C-B1DC-0FD39F7FBFF7}" type="sibTrans" cxnId="{86C3DD86-3D5A-4EC8-9C1D-2794B007ACA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2D6EA-14C2-4DFF-8E55-561B244EDE14}">
      <dgm:prSet custT="1"/>
      <dgm:spPr/>
      <dgm:t>
        <a:bodyPr/>
        <a:lstStyle/>
        <a:p>
          <a:pPr rtl="0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Кворум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BD74B-CE99-4DE4-A989-CDD46BF709D4}" type="parTrans" cxnId="{2B5CAFB9-0BC2-436D-9F74-F7BB21073C7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BAD1F-49D5-465B-A33A-ACF101B4AD41}" type="sibTrans" cxnId="{2B5CAFB9-0BC2-436D-9F74-F7BB21073C7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868C9-1D5D-4BD4-B292-78E6AFBC8B3A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2C5D1-5D67-434E-8A18-6A89A356C4D8}" type="parTrans" cxnId="{58932355-6797-4CF1-853D-6D4523712AC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AB1D6-8CF5-4FAC-A136-E2543641C9BB}" type="sibTrans" cxnId="{58932355-6797-4CF1-853D-6D4523712AC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4F3F6-31D4-4DB9-AB80-194CB13878C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чем за 10 дней до его начала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2FE84-3BA2-4547-8140-A4C00DFBF940}" type="parTrans" cxnId="{DECECC40-57DE-459F-B85B-8F06DD29308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DB57B-EBBD-4759-BBD4-014C9CCD46A9}" type="sibTrans" cxnId="{DECECC40-57DE-459F-B85B-8F06DD29308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9B22A-7CD0-4EE3-AAAF-ADDC2C679351}">
      <dgm:prSet custT="1"/>
      <dgm:spPr/>
      <dgm:t>
        <a:bodyPr/>
        <a:lstStyle/>
        <a:p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50 % от общего числа голосов, принявших участие в собрании</a:t>
          </a:r>
          <a:endParaRPr lang="ru-RU" sz="13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27289-AB7E-46F1-83E9-10ADC0F4D906}" type="parTrans" cxnId="{F974EEAC-0705-4F34-8AAC-BAFBD258AD9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3D22C-821D-4211-BD45-3906A9CF74DD}" type="sibTrans" cxnId="{F974EEAC-0705-4F34-8AAC-BAFBD258AD9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805E6-20D1-40E9-A9D9-0F9EBA345CA4}">
      <dgm:prSet custT="1"/>
      <dgm:spPr/>
      <dgm:t>
        <a:bodyPr/>
        <a:lstStyle/>
        <a:p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Большинство от общего числа </a:t>
          </a:r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голосов, </a:t>
          </a:r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принявших участие в собрании</a:t>
          </a:r>
          <a:endParaRPr lang="ru-RU" sz="13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D2118-2F0C-4D4B-B2C3-264C181D87CD}" type="parTrans" cxnId="{8D76F23E-BAAE-4512-A057-C26D99282E6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59F5B-CE5F-4E93-B5D7-06C91CD9759E}" type="sibTrans" cxnId="{8D76F23E-BAAE-4512-A057-C26D99282E6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DD78B-77CC-46D9-9EFA-F34B2A2D566C}">
      <dgm:prSet custT="1"/>
      <dgm:spPr/>
      <dgm:t>
        <a:bodyPr/>
        <a:lstStyle/>
        <a:p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Оформляется в соответствии с приказом Минстроя РФ от 25.12.2015 № 937/</a:t>
          </a:r>
          <a:r>
            <a:rPr lang="ru-RU" sz="135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endParaRPr lang="ru-RU" sz="13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F432A-0C78-4BF8-8530-7A36232CF197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44A9E-1C80-49D5-9FE7-0A0B10FEFFD2}" type="sibTrans" cxnId="{F5122ACB-E655-4945-A09B-0DFC3C903E7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1A080-F872-4E19-B5C6-E497B72758BA}" type="parTrans" cxnId="{F5122ACB-E655-4945-A09B-0DFC3C903E7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59CE5-CBE2-4D77-967B-0A174240FC62}" type="sibTrans" cxnId="{C8924F0F-C99E-47C5-B878-310E2C46C091}">
      <dgm:prSet/>
      <dgm:spPr/>
      <dgm:t>
        <a:bodyPr/>
        <a:lstStyle/>
        <a:p>
          <a:endParaRPr lang="ru-RU"/>
        </a:p>
      </dgm:t>
    </dgm:pt>
    <dgm:pt modelId="{902A3CC4-203B-4669-BFB3-2CB4AF59CE49}" type="parTrans" cxnId="{C8924F0F-C99E-47C5-B878-310E2C46C091}">
      <dgm:prSet/>
      <dgm:spPr/>
      <dgm:t>
        <a:bodyPr/>
        <a:lstStyle/>
        <a:p>
          <a:endParaRPr lang="ru-RU"/>
        </a:p>
      </dgm:t>
    </dgm:pt>
    <dgm:pt modelId="{A0AAC708-426D-46E3-820F-D1206B430307}" type="pres">
      <dgm:prSet presAssocID="{C054C773-BBA9-4385-9ED4-D7DE5B9704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740877-3B32-4699-8BA3-74E096871B3A}" type="pres">
      <dgm:prSet presAssocID="{891F432A-0C78-4BF8-8530-7A36232CF197}" presName="boxAndChildren" presStyleCnt="0"/>
      <dgm:spPr/>
      <dgm:t>
        <a:bodyPr/>
        <a:lstStyle/>
        <a:p>
          <a:endParaRPr lang="ru-RU"/>
        </a:p>
      </dgm:t>
    </dgm:pt>
    <dgm:pt modelId="{794D048C-F2E6-4230-A2DC-946CCA15C9E9}" type="pres">
      <dgm:prSet presAssocID="{891F432A-0C78-4BF8-8530-7A36232CF197}" presName="parentTextBox" presStyleLbl="node1" presStyleIdx="0" presStyleCnt="4"/>
      <dgm:spPr/>
      <dgm:t>
        <a:bodyPr/>
        <a:lstStyle/>
        <a:p>
          <a:endParaRPr lang="ru-RU"/>
        </a:p>
      </dgm:t>
    </dgm:pt>
    <dgm:pt modelId="{7F0468CC-9AC4-47AD-9B8C-05D4FD66FAD4}" type="pres">
      <dgm:prSet presAssocID="{891F432A-0C78-4BF8-8530-7A36232CF197}" presName="entireBox" presStyleLbl="node1" presStyleIdx="0" presStyleCnt="4"/>
      <dgm:spPr/>
      <dgm:t>
        <a:bodyPr/>
        <a:lstStyle/>
        <a:p>
          <a:endParaRPr lang="ru-RU"/>
        </a:p>
      </dgm:t>
    </dgm:pt>
    <dgm:pt modelId="{B1534767-0154-454A-B9B5-0A5C92859481}" type="pres">
      <dgm:prSet presAssocID="{891F432A-0C78-4BF8-8530-7A36232CF197}" presName="descendantBox" presStyleCnt="0"/>
      <dgm:spPr/>
      <dgm:t>
        <a:bodyPr/>
        <a:lstStyle/>
        <a:p>
          <a:endParaRPr lang="ru-RU"/>
        </a:p>
      </dgm:t>
    </dgm:pt>
    <dgm:pt modelId="{77EB16E1-F983-4E49-8B62-7DAD9F4248E5}" type="pres">
      <dgm:prSet presAssocID="{6A2DD78B-77CC-46D9-9EFA-F34B2A2D566C}" presName="childTextBox" presStyleLbl="fgAccFollowNode1" presStyleIdx="0" presStyleCnt="4" custScaleY="140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9C12-0530-4F92-8385-F868047F156F}" type="pres">
      <dgm:prSet presAssocID="{5F1AB1D6-8CF5-4FAC-A136-E2543641C9BB}" presName="sp" presStyleCnt="0"/>
      <dgm:spPr/>
      <dgm:t>
        <a:bodyPr/>
        <a:lstStyle/>
        <a:p>
          <a:endParaRPr lang="ru-RU"/>
        </a:p>
      </dgm:t>
    </dgm:pt>
    <dgm:pt modelId="{A30ED1E2-D430-4089-B488-08DC4D956125}" type="pres">
      <dgm:prSet presAssocID="{991868C9-1D5D-4BD4-B292-78E6AFBC8B3A}" presName="arrowAndChildren" presStyleCnt="0"/>
      <dgm:spPr/>
      <dgm:t>
        <a:bodyPr/>
        <a:lstStyle/>
        <a:p>
          <a:endParaRPr lang="ru-RU"/>
        </a:p>
      </dgm:t>
    </dgm:pt>
    <dgm:pt modelId="{720A3685-F71F-4555-B678-641DBBD0DA64}" type="pres">
      <dgm:prSet presAssocID="{991868C9-1D5D-4BD4-B292-78E6AFBC8B3A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2A859788-3F06-4407-949E-C8FB798A3071}" type="pres">
      <dgm:prSet presAssocID="{991868C9-1D5D-4BD4-B292-78E6AFBC8B3A}" presName="arrow" presStyleLbl="node1" presStyleIdx="1" presStyleCnt="4"/>
      <dgm:spPr/>
      <dgm:t>
        <a:bodyPr/>
        <a:lstStyle/>
        <a:p>
          <a:endParaRPr lang="ru-RU"/>
        </a:p>
      </dgm:t>
    </dgm:pt>
    <dgm:pt modelId="{ADDA0E97-AFB1-4B3E-831C-12C16978DCD9}" type="pres">
      <dgm:prSet presAssocID="{991868C9-1D5D-4BD4-B292-78E6AFBC8B3A}" presName="descendantArrow" presStyleCnt="0"/>
      <dgm:spPr/>
      <dgm:t>
        <a:bodyPr/>
        <a:lstStyle/>
        <a:p>
          <a:endParaRPr lang="ru-RU"/>
        </a:p>
      </dgm:t>
    </dgm:pt>
    <dgm:pt modelId="{32D34549-03ED-4168-86AB-7DB17FB83011}" type="pres">
      <dgm:prSet presAssocID="{0D5805E6-20D1-40E9-A9D9-0F9EBA345CA4}" presName="childTextArrow" presStyleLbl="fgAccFollowNode1" presStyleIdx="1" presStyleCnt="4" custScaleY="15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ADD0E-4A60-4F65-9593-A55055D0B682}" type="pres">
      <dgm:prSet presAssocID="{3D9BAD1F-49D5-465B-A33A-ACF101B4AD41}" presName="sp" presStyleCnt="0"/>
      <dgm:spPr/>
      <dgm:t>
        <a:bodyPr/>
        <a:lstStyle/>
        <a:p>
          <a:endParaRPr lang="ru-RU"/>
        </a:p>
      </dgm:t>
    </dgm:pt>
    <dgm:pt modelId="{8FA4E937-9E2A-4CF8-B3B6-58D74535298C}" type="pres">
      <dgm:prSet presAssocID="{30E2D6EA-14C2-4DFF-8E55-561B244EDE14}" presName="arrowAndChildren" presStyleCnt="0"/>
      <dgm:spPr/>
      <dgm:t>
        <a:bodyPr/>
        <a:lstStyle/>
        <a:p>
          <a:endParaRPr lang="ru-RU"/>
        </a:p>
      </dgm:t>
    </dgm:pt>
    <dgm:pt modelId="{94A916C7-A357-45F1-BFE5-7177ECE673A2}" type="pres">
      <dgm:prSet presAssocID="{30E2D6EA-14C2-4DFF-8E55-561B244EDE14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CD12EA98-E375-4293-AF47-FADE77C1A90E}" type="pres">
      <dgm:prSet presAssocID="{30E2D6EA-14C2-4DFF-8E55-561B244EDE14}" presName="arrow" presStyleLbl="node1" presStyleIdx="2" presStyleCnt="4"/>
      <dgm:spPr/>
      <dgm:t>
        <a:bodyPr/>
        <a:lstStyle/>
        <a:p>
          <a:endParaRPr lang="ru-RU"/>
        </a:p>
      </dgm:t>
    </dgm:pt>
    <dgm:pt modelId="{9AA7EBE5-44B2-4A7C-AA83-33E36404BCC4}" type="pres">
      <dgm:prSet presAssocID="{30E2D6EA-14C2-4DFF-8E55-561B244EDE14}" presName="descendantArrow" presStyleCnt="0"/>
      <dgm:spPr/>
      <dgm:t>
        <a:bodyPr/>
        <a:lstStyle/>
        <a:p>
          <a:endParaRPr lang="ru-RU"/>
        </a:p>
      </dgm:t>
    </dgm:pt>
    <dgm:pt modelId="{E449B8D0-6034-4CF6-A845-D8F2BA6D5C6D}" type="pres">
      <dgm:prSet presAssocID="{F8B9B22A-7CD0-4EE3-AAAF-ADDC2C67935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C596-5BD4-4502-90AA-DEC52AFEC257}" type="pres">
      <dgm:prSet presAssocID="{0EAA286F-F844-467C-B1DC-0FD39F7FBFF7}" presName="sp" presStyleCnt="0"/>
      <dgm:spPr/>
      <dgm:t>
        <a:bodyPr/>
        <a:lstStyle/>
        <a:p>
          <a:endParaRPr lang="ru-RU"/>
        </a:p>
      </dgm:t>
    </dgm:pt>
    <dgm:pt modelId="{1A06C705-E48F-4F98-8CA5-875451AD250A}" type="pres">
      <dgm:prSet presAssocID="{3B0D3239-94C6-416F-9D6C-530984C1C3DD}" presName="arrowAndChildren" presStyleCnt="0"/>
      <dgm:spPr/>
      <dgm:t>
        <a:bodyPr/>
        <a:lstStyle/>
        <a:p>
          <a:endParaRPr lang="ru-RU"/>
        </a:p>
      </dgm:t>
    </dgm:pt>
    <dgm:pt modelId="{121ECB02-6D52-4E33-8F3E-E9742A8FD04C}" type="pres">
      <dgm:prSet presAssocID="{3B0D3239-94C6-416F-9D6C-530984C1C3D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9B25BE6-085B-40A7-9A00-0ADC1B4AFC27}" type="pres">
      <dgm:prSet presAssocID="{3B0D3239-94C6-416F-9D6C-530984C1C3DD}" presName="arrow" presStyleLbl="node1" presStyleIdx="3" presStyleCnt="4"/>
      <dgm:spPr/>
      <dgm:t>
        <a:bodyPr/>
        <a:lstStyle/>
        <a:p>
          <a:endParaRPr lang="ru-RU"/>
        </a:p>
      </dgm:t>
    </dgm:pt>
    <dgm:pt modelId="{550088DF-A1B1-426D-B226-2D7276E69110}" type="pres">
      <dgm:prSet presAssocID="{3B0D3239-94C6-416F-9D6C-530984C1C3DD}" presName="descendantArrow" presStyleCnt="0"/>
      <dgm:spPr/>
      <dgm:t>
        <a:bodyPr/>
        <a:lstStyle/>
        <a:p>
          <a:endParaRPr lang="ru-RU"/>
        </a:p>
      </dgm:t>
    </dgm:pt>
    <dgm:pt modelId="{82C93997-A80B-4456-B8EA-A57B45C33F7D}" type="pres">
      <dgm:prSet presAssocID="{9724F3F6-31D4-4DB9-AB80-194CB13878CA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22AB3-D9A2-485F-B1A3-9190EE781DFA}" type="presOf" srcId="{9724F3F6-31D4-4DB9-AB80-194CB13878CA}" destId="{82C93997-A80B-4456-B8EA-A57B45C33F7D}" srcOrd="0" destOrd="0" presId="urn:microsoft.com/office/officeart/2005/8/layout/process4"/>
    <dgm:cxn modelId="{D616A2E3-3070-41C9-AD13-63974086B531}" type="presOf" srcId="{991868C9-1D5D-4BD4-B292-78E6AFBC8B3A}" destId="{720A3685-F71F-4555-B678-641DBBD0DA64}" srcOrd="0" destOrd="0" presId="urn:microsoft.com/office/officeart/2005/8/layout/process4"/>
    <dgm:cxn modelId="{F5122ACB-E655-4945-A09B-0DFC3C903E73}" srcId="{C054C773-BBA9-4385-9ED4-D7DE5B9704FB}" destId="{891F432A-0C78-4BF8-8530-7A36232CF197}" srcOrd="3" destOrd="0" parTransId="{9511A080-F872-4E19-B5C6-E497B72758BA}" sibTransId="{0E544A9E-1C80-49D5-9FE7-0A0B10FEFFD2}"/>
    <dgm:cxn modelId="{AAD0F553-5A0C-4BD2-BBEB-1D936785D380}" type="presOf" srcId="{30E2D6EA-14C2-4DFF-8E55-561B244EDE14}" destId="{94A916C7-A357-45F1-BFE5-7177ECE673A2}" srcOrd="0" destOrd="0" presId="urn:microsoft.com/office/officeart/2005/8/layout/process4"/>
    <dgm:cxn modelId="{5A91C8F9-DE76-49FB-BAD3-9FB9662ECED0}" type="presOf" srcId="{3B0D3239-94C6-416F-9D6C-530984C1C3DD}" destId="{121ECB02-6D52-4E33-8F3E-E9742A8FD04C}" srcOrd="0" destOrd="0" presId="urn:microsoft.com/office/officeart/2005/8/layout/process4"/>
    <dgm:cxn modelId="{86C3DD86-3D5A-4EC8-9C1D-2794B007ACA7}" srcId="{C054C773-BBA9-4385-9ED4-D7DE5B9704FB}" destId="{3B0D3239-94C6-416F-9D6C-530984C1C3DD}" srcOrd="0" destOrd="0" parTransId="{81B1D142-7410-4913-B80B-CF1ADEA2CCBB}" sibTransId="{0EAA286F-F844-467C-B1DC-0FD39F7FBFF7}"/>
    <dgm:cxn modelId="{58932355-6797-4CF1-853D-6D4523712AC0}" srcId="{C054C773-BBA9-4385-9ED4-D7DE5B9704FB}" destId="{991868C9-1D5D-4BD4-B292-78E6AFBC8B3A}" srcOrd="2" destOrd="0" parTransId="{47B2C5D1-5D67-434E-8A18-6A89A356C4D8}" sibTransId="{5F1AB1D6-8CF5-4FAC-A136-E2543641C9BB}"/>
    <dgm:cxn modelId="{DECECC40-57DE-459F-B85B-8F06DD293087}" srcId="{3B0D3239-94C6-416F-9D6C-530984C1C3DD}" destId="{9724F3F6-31D4-4DB9-AB80-194CB13878CA}" srcOrd="0" destOrd="0" parTransId="{C902FE84-3BA2-4547-8140-A4C00DFBF940}" sibTransId="{C9CDB57B-EBBD-4759-BBD4-014C9CCD46A9}"/>
    <dgm:cxn modelId="{3B2BD21B-D2FE-4488-8380-595B70F36DF4}" type="presOf" srcId="{30E2D6EA-14C2-4DFF-8E55-561B244EDE14}" destId="{CD12EA98-E375-4293-AF47-FADE77C1A90E}" srcOrd="1" destOrd="0" presId="urn:microsoft.com/office/officeart/2005/8/layout/process4"/>
    <dgm:cxn modelId="{C8924F0F-C99E-47C5-B878-310E2C46C091}" srcId="{891F432A-0C78-4BF8-8530-7A36232CF197}" destId="{6A2DD78B-77CC-46D9-9EFA-F34B2A2D566C}" srcOrd="0" destOrd="0" parTransId="{902A3CC4-203B-4669-BFB3-2CB4AF59CE49}" sibTransId="{F8359CE5-CBE2-4D77-967B-0A174240FC62}"/>
    <dgm:cxn modelId="{8D76F23E-BAAE-4512-A057-C26D99282E6E}" srcId="{991868C9-1D5D-4BD4-B292-78E6AFBC8B3A}" destId="{0D5805E6-20D1-40E9-A9D9-0F9EBA345CA4}" srcOrd="0" destOrd="0" parTransId="{403D2118-2F0C-4D4B-B2C3-264C181D87CD}" sibTransId="{C2559F5B-CE5F-4E93-B5D7-06C91CD9759E}"/>
    <dgm:cxn modelId="{2B5CAFB9-0BC2-436D-9F74-F7BB21073C79}" srcId="{C054C773-BBA9-4385-9ED4-D7DE5B9704FB}" destId="{30E2D6EA-14C2-4DFF-8E55-561B244EDE14}" srcOrd="1" destOrd="0" parTransId="{0DBBD74B-CE99-4DE4-A989-CDD46BF709D4}" sibTransId="{3D9BAD1F-49D5-465B-A33A-ACF101B4AD41}"/>
    <dgm:cxn modelId="{37C9118A-D9DD-4797-B03D-ACE0B7042536}" type="presOf" srcId="{6A2DD78B-77CC-46D9-9EFA-F34B2A2D566C}" destId="{77EB16E1-F983-4E49-8B62-7DAD9F4248E5}" srcOrd="0" destOrd="0" presId="urn:microsoft.com/office/officeart/2005/8/layout/process4"/>
    <dgm:cxn modelId="{7CD78E15-CB6F-407E-8EC4-6CE02A1B55E2}" type="presOf" srcId="{991868C9-1D5D-4BD4-B292-78E6AFBC8B3A}" destId="{2A859788-3F06-4407-949E-C8FB798A3071}" srcOrd="1" destOrd="0" presId="urn:microsoft.com/office/officeart/2005/8/layout/process4"/>
    <dgm:cxn modelId="{F7E51458-5FE8-4406-ADFE-12DC296A3D4E}" type="presOf" srcId="{3B0D3239-94C6-416F-9D6C-530984C1C3DD}" destId="{19B25BE6-085B-40A7-9A00-0ADC1B4AFC27}" srcOrd="1" destOrd="0" presId="urn:microsoft.com/office/officeart/2005/8/layout/process4"/>
    <dgm:cxn modelId="{10A7B241-6D0E-497A-B211-126847798EA9}" type="presOf" srcId="{0D5805E6-20D1-40E9-A9D9-0F9EBA345CA4}" destId="{32D34549-03ED-4168-86AB-7DB17FB83011}" srcOrd="0" destOrd="0" presId="urn:microsoft.com/office/officeart/2005/8/layout/process4"/>
    <dgm:cxn modelId="{F974EEAC-0705-4F34-8AAC-BAFBD258AD91}" srcId="{30E2D6EA-14C2-4DFF-8E55-561B244EDE14}" destId="{F8B9B22A-7CD0-4EE3-AAAF-ADDC2C679351}" srcOrd="0" destOrd="0" parTransId="{67127289-AB7E-46F1-83E9-10ADC0F4D906}" sibTransId="{39F3D22C-821D-4211-BD45-3906A9CF74DD}"/>
    <dgm:cxn modelId="{BA95788D-615A-4C97-AB00-F1A181B77251}" type="presOf" srcId="{C054C773-BBA9-4385-9ED4-D7DE5B9704FB}" destId="{A0AAC708-426D-46E3-820F-D1206B430307}" srcOrd="0" destOrd="0" presId="urn:microsoft.com/office/officeart/2005/8/layout/process4"/>
    <dgm:cxn modelId="{0413F7E7-D973-48BC-A329-B6E1A7F60229}" type="presOf" srcId="{F8B9B22A-7CD0-4EE3-AAAF-ADDC2C679351}" destId="{E449B8D0-6034-4CF6-A845-D8F2BA6D5C6D}" srcOrd="0" destOrd="0" presId="urn:microsoft.com/office/officeart/2005/8/layout/process4"/>
    <dgm:cxn modelId="{0F25BA6A-CA60-4E69-B6AA-A213271449F1}" type="presOf" srcId="{891F432A-0C78-4BF8-8530-7A36232CF197}" destId="{794D048C-F2E6-4230-A2DC-946CCA15C9E9}" srcOrd="0" destOrd="0" presId="urn:microsoft.com/office/officeart/2005/8/layout/process4"/>
    <dgm:cxn modelId="{2E2AD9E2-A37B-472A-A89A-7C4169E57BB3}" type="presOf" srcId="{891F432A-0C78-4BF8-8530-7A36232CF197}" destId="{7F0468CC-9AC4-47AD-9B8C-05D4FD66FAD4}" srcOrd="1" destOrd="0" presId="urn:microsoft.com/office/officeart/2005/8/layout/process4"/>
    <dgm:cxn modelId="{8ECE9492-8555-48F2-8644-08A13654749B}" type="presParOf" srcId="{A0AAC708-426D-46E3-820F-D1206B430307}" destId="{1C740877-3B32-4699-8BA3-74E096871B3A}" srcOrd="0" destOrd="0" presId="urn:microsoft.com/office/officeart/2005/8/layout/process4"/>
    <dgm:cxn modelId="{3A97376A-37F6-428B-80F4-80CFE4F6DA03}" type="presParOf" srcId="{1C740877-3B32-4699-8BA3-74E096871B3A}" destId="{794D048C-F2E6-4230-A2DC-946CCA15C9E9}" srcOrd="0" destOrd="0" presId="urn:microsoft.com/office/officeart/2005/8/layout/process4"/>
    <dgm:cxn modelId="{0FCB68D7-B9C6-4B90-8E93-75570293D1EB}" type="presParOf" srcId="{1C740877-3B32-4699-8BA3-74E096871B3A}" destId="{7F0468CC-9AC4-47AD-9B8C-05D4FD66FAD4}" srcOrd="1" destOrd="0" presId="urn:microsoft.com/office/officeart/2005/8/layout/process4"/>
    <dgm:cxn modelId="{0899FCC1-C9F7-40F4-9935-D16B4789B5F2}" type="presParOf" srcId="{1C740877-3B32-4699-8BA3-74E096871B3A}" destId="{B1534767-0154-454A-B9B5-0A5C92859481}" srcOrd="2" destOrd="0" presId="urn:microsoft.com/office/officeart/2005/8/layout/process4"/>
    <dgm:cxn modelId="{5F3EE434-66FF-4498-98FE-61D926A43D85}" type="presParOf" srcId="{B1534767-0154-454A-B9B5-0A5C92859481}" destId="{77EB16E1-F983-4E49-8B62-7DAD9F4248E5}" srcOrd="0" destOrd="0" presId="urn:microsoft.com/office/officeart/2005/8/layout/process4"/>
    <dgm:cxn modelId="{381D2BB7-B66A-44B7-95DC-734E67513AD3}" type="presParOf" srcId="{A0AAC708-426D-46E3-820F-D1206B430307}" destId="{12629C12-0530-4F92-8385-F868047F156F}" srcOrd="1" destOrd="0" presId="urn:microsoft.com/office/officeart/2005/8/layout/process4"/>
    <dgm:cxn modelId="{A3B1D0E7-E48C-48E2-9786-AAE244B3CEE6}" type="presParOf" srcId="{A0AAC708-426D-46E3-820F-D1206B430307}" destId="{A30ED1E2-D430-4089-B488-08DC4D956125}" srcOrd="2" destOrd="0" presId="urn:microsoft.com/office/officeart/2005/8/layout/process4"/>
    <dgm:cxn modelId="{9E078FCA-8A75-4DFD-8281-F4F5A2543253}" type="presParOf" srcId="{A30ED1E2-D430-4089-B488-08DC4D956125}" destId="{720A3685-F71F-4555-B678-641DBBD0DA64}" srcOrd="0" destOrd="0" presId="urn:microsoft.com/office/officeart/2005/8/layout/process4"/>
    <dgm:cxn modelId="{3EF01805-4B90-4257-B508-1825BFB4D7A3}" type="presParOf" srcId="{A30ED1E2-D430-4089-B488-08DC4D956125}" destId="{2A859788-3F06-4407-949E-C8FB798A3071}" srcOrd="1" destOrd="0" presId="urn:microsoft.com/office/officeart/2005/8/layout/process4"/>
    <dgm:cxn modelId="{5EA7AB4E-666D-4114-BAB3-B50291DBF985}" type="presParOf" srcId="{A30ED1E2-D430-4089-B488-08DC4D956125}" destId="{ADDA0E97-AFB1-4B3E-831C-12C16978DCD9}" srcOrd="2" destOrd="0" presId="urn:microsoft.com/office/officeart/2005/8/layout/process4"/>
    <dgm:cxn modelId="{905644A8-DEBD-4C33-A043-31AAC643C13D}" type="presParOf" srcId="{ADDA0E97-AFB1-4B3E-831C-12C16978DCD9}" destId="{32D34549-03ED-4168-86AB-7DB17FB83011}" srcOrd="0" destOrd="0" presId="urn:microsoft.com/office/officeart/2005/8/layout/process4"/>
    <dgm:cxn modelId="{29CF57AA-8353-4F64-B13D-2371183663FA}" type="presParOf" srcId="{A0AAC708-426D-46E3-820F-D1206B430307}" destId="{F1BADD0E-4A60-4F65-9593-A55055D0B682}" srcOrd="3" destOrd="0" presId="urn:microsoft.com/office/officeart/2005/8/layout/process4"/>
    <dgm:cxn modelId="{04E156F5-5A8F-4A20-8264-AC9D31BA4A82}" type="presParOf" srcId="{A0AAC708-426D-46E3-820F-D1206B430307}" destId="{8FA4E937-9E2A-4CF8-B3B6-58D74535298C}" srcOrd="4" destOrd="0" presId="urn:microsoft.com/office/officeart/2005/8/layout/process4"/>
    <dgm:cxn modelId="{FE480623-6823-404E-B0D1-E5951EA87F6E}" type="presParOf" srcId="{8FA4E937-9E2A-4CF8-B3B6-58D74535298C}" destId="{94A916C7-A357-45F1-BFE5-7177ECE673A2}" srcOrd="0" destOrd="0" presId="urn:microsoft.com/office/officeart/2005/8/layout/process4"/>
    <dgm:cxn modelId="{8E0A7003-ECDA-49DC-BCDC-0DFD88063500}" type="presParOf" srcId="{8FA4E937-9E2A-4CF8-B3B6-58D74535298C}" destId="{CD12EA98-E375-4293-AF47-FADE77C1A90E}" srcOrd="1" destOrd="0" presId="urn:microsoft.com/office/officeart/2005/8/layout/process4"/>
    <dgm:cxn modelId="{F589F952-7B8F-40B9-9A98-7279C5D512F9}" type="presParOf" srcId="{8FA4E937-9E2A-4CF8-B3B6-58D74535298C}" destId="{9AA7EBE5-44B2-4A7C-AA83-33E36404BCC4}" srcOrd="2" destOrd="0" presId="urn:microsoft.com/office/officeart/2005/8/layout/process4"/>
    <dgm:cxn modelId="{8BCE7E72-BD9E-402F-BCA9-C6DA8B9D9381}" type="presParOf" srcId="{9AA7EBE5-44B2-4A7C-AA83-33E36404BCC4}" destId="{E449B8D0-6034-4CF6-A845-D8F2BA6D5C6D}" srcOrd="0" destOrd="0" presId="urn:microsoft.com/office/officeart/2005/8/layout/process4"/>
    <dgm:cxn modelId="{C9D811AC-4A98-4C9A-945F-A6D16A221947}" type="presParOf" srcId="{A0AAC708-426D-46E3-820F-D1206B430307}" destId="{A31BC596-5BD4-4502-90AA-DEC52AFEC257}" srcOrd="5" destOrd="0" presId="urn:microsoft.com/office/officeart/2005/8/layout/process4"/>
    <dgm:cxn modelId="{2EF51FF1-FB75-47BE-8FEB-9685367A989C}" type="presParOf" srcId="{A0AAC708-426D-46E3-820F-D1206B430307}" destId="{1A06C705-E48F-4F98-8CA5-875451AD250A}" srcOrd="6" destOrd="0" presId="urn:microsoft.com/office/officeart/2005/8/layout/process4"/>
    <dgm:cxn modelId="{2AD1604D-D3BE-46B7-BE22-F4FD7ECC086D}" type="presParOf" srcId="{1A06C705-E48F-4F98-8CA5-875451AD250A}" destId="{121ECB02-6D52-4E33-8F3E-E9742A8FD04C}" srcOrd="0" destOrd="0" presId="urn:microsoft.com/office/officeart/2005/8/layout/process4"/>
    <dgm:cxn modelId="{6796BF86-2862-4238-9242-0A29022D7AFC}" type="presParOf" srcId="{1A06C705-E48F-4F98-8CA5-875451AD250A}" destId="{19B25BE6-085B-40A7-9A00-0ADC1B4AFC27}" srcOrd="1" destOrd="0" presId="urn:microsoft.com/office/officeart/2005/8/layout/process4"/>
    <dgm:cxn modelId="{4B67F1AB-856F-4D11-9C2E-190698CFCC8B}" type="presParOf" srcId="{1A06C705-E48F-4F98-8CA5-875451AD250A}" destId="{550088DF-A1B1-426D-B226-2D7276E69110}" srcOrd="2" destOrd="0" presId="urn:microsoft.com/office/officeart/2005/8/layout/process4"/>
    <dgm:cxn modelId="{FB3DC6BB-3EF5-4910-8AF4-7DCFCF33A0D3}" type="presParOf" srcId="{550088DF-A1B1-426D-B226-2D7276E69110}" destId="{82C93997-A80B-4456-B8EA-A57B45C33F7D}" srcOrd="0" destOrd="0" presId="urn:microsoft.com/office/officeart/2005/8/layout/process4"/>
  </dgm:cxnLst>
  <dgm:bg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292561-010E-4F5F-B90D-6380C040A3F7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F246A39-C26F-46C5-B752-711D45CC93B2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созвать может любой собственник (группа)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C081F-5979-4A9F-B0E8-8ED3954125B1}" type="parTrans" cxnId="{9ECD2756-C8A8-4CB8-BAFB-3E98FF0CA8D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A80B4-1134-40B5-9332-155BAE019788}" type="sibTrans" cxnId="{9ECD2756-C8A8-4CB8-BAFB-3E98FF0CA8D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02D27-1BB6-494C-B699-C92EE79DE031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очное обсуждение на встрече собственников + передача в определенное место и время решений тех, кто в собрании не участвовал 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52058-045E-459C-B34D-797D596FF307}" type="parTrans" cxnId="{799E10E8-32E1-4F12-B60E-17309E6D896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1C186-4504-4022-85A1-D24B39126905}" type="sibTrans" cxnId="{799E10E8-32E1-4F12-B60E-17309E6D896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41D7B-A713-4AB4-A73F-158E7C0AD369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новая форма: появилась с июля 2015 года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B165A-6B98-4A65-AF54-6EB857777A88}" type="parTrans" cxnId="{63702943-94A9-4577-A4E0-015DC1376A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11D79-3193-4BA0-8FC5-88FB89A20806}" type="sibTrans" cxnId="{63702943-94A9-4577-A4E0-015DC1376A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74BD4-D9A6-4862-ACA7-AC3BCC95E5F3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протокол после очной и заочной части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E6283-B92C-49D4-B548-B9AA58E54AB0}" type="parTrans" cxnId="{6899F692-73D3-4C33-9DF3-A82797D3C20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6E094-6AA7-4D33-BAF3-2E2613A7AF83}" type="sibTrans" cxnId="{6899F692-73D3-4C33-9DF3-A82797D3C20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55605-8935-4372-84E2-BA7EB1B2763C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кворум = число «очных» + «заочных» участников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80581-97BC-468C-8FBB-57037D0146A1}" type="parTrans" cxnId="{32989EF3-F949-4AE1-95F0-09DDEA74275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6E162-D39D-4D79-BAF5-C85A31CB9721}" type="sibTrans" cxnId="{32989EF3-F949-4AE1-95F0-09DDEA74275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DB239-35E9-4F74-BE42-86193BB5BCB4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созвать и оформить итоги обязана УК по обращению собственников, у которых ≧ 10% голосов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7BF97-9C2F-4BF4-BB4A-230D650E6E25}" type="parTrans" cxnId="{1C931D38-D403-4FFF-8A2A-C497962EE7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6F9EA-7648-4522-9976-10FF84E03823}" type="sibTrans" cxnId="{1C931D38-D403-4FFF-8A2A-C497962EE7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79218-54DC-4B71-86EE-814237883532}" type="pres">
      <dgm:prSet presAssocID="{E3292561-010E-4F5F-B90D-6380C040A3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0ED4EA1-55C9-4E19-BA42-32CF8FBA5411}" type="pres">
      <dgm:prSet presAssocID="{E3292561-010E-4F5F-B90D-6380C040A3F7}" presName="Name1" presStyleCnt="0"/>
      <dgm:spPr/>
      <dgm:t>
        <a:bodyPr/>
        <a:lstStyle/>
        <a:p>
          <a:endParaRPr lang="ru-RU"/>
        </a:p>
      </dgm:t>
    </dgm:pt>
    <dgm:pt modelId="{7EC403CC-5CDB-4FC2-82F9-05DAF6CA8AF2}" type="pres">
      <dgm:prSet presAssocID="{E3292561-010E-4F5F-B90D-6380C040A3F7}" presName="cycle" presStyleCnt="0"/>
      <dgm:spPr/>
      <dgm:t>
        <a:bodyPr/>
        <a:lstStyle/>
        <a:p>
          <a:endParaRPr lang="ru-RU"/>
        </a:p>
      </dgm:t>
    </dgm:pt>
    <dgm:pt modelId="{5E23CA37-B230-4B5E-BB89-F2DED889CCE8}" type="pres">
      <dgm:prSet presAssocID="{E3292561-010E-4F5F-B90D-6380C040A3F7}" presName="srcNode" presStyleLbl="node1" presStyleIdx="0" presStyleCnt="6"/>
      <dgm:spPr/>
      <dgm:t>
        <a:bodyPr/>
        <a:lstStyle/>
        <a:p>
          <a:endParaRPr lang="ru-RU"/>
        </a:p>
      </dgm:t>
    </dgm:pt>
    <dgm:pt modelId="{769A5DD7-3FFD-40EF-8A52-C30E56D1E78D}" type="pres">
      <dgm:prSet presAssocID="{E3292561-010E-4F5F-B90D-6380C040A3F7}" presName="conn" presStyleLbl="parChTrans1D2" presStyleIdx="0" presStyleCnt="1"/>
      <dgm:spPr/>
      <dgm:t>
        <a:bodyPr/>
        <a:lstStyle/>
        <a:p>
          <a:endParaRPr lang="ru-RU"/>
        </a:p>
      </dgm:t>
    </dgm:pt>
    <dgm:pt modelId="{0D52BA14-B08A-496E-B168-69EC8CA12FF7}" type="pres">
      <dgm:prSet presAssocID="{E3292561-010E-4F5F-B90D-6380C040A3F7}" presName="extraNode" presStyleLbl="node1" presStyleIdx="0" presStyleCnt="6"/>
      <dgm:spPr/>
      <dgm:t>
        <a:bodyPr/>
        <a:lstStyle/>
        <a:p>
          <a:endParaRPr lang="ru-RU"/>
        </a:p>
      </dgm:t>
    </dgm:pt>
    <dgm:pt modelId="{71025ADA-22D9-44F3-A50E-990B3E035D3C}" type="pres">
      <dgm:prSet presAssocID="{E3292561-010E-4F5F-B90D-6380C040A3F7}" presName="dstNode" presStyleLbl="node1" presStyleIdx="0" presStyleCnt="6"/>
      <dgm:spPr/>
      <dgm:t>
        <a:bodyPr/>
        <a:lstStyle/>
        <a:p>
          <a:endParaRPr lang="ru-RU"/>
        </a:p>
      </dgm:t>
    </dgm:pt>
    <dgm:pt modelId="{60115CB3-5B49-4D24-9AB3-3A0544599E0F}" type="pres">
      <dgm:prSet presAssocID="{9F246A39-C26F-46C5-B752-711D45CC93B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95ED6-2C18-4726-97A9-FC3DBA38B11C}" type="pres">
      <dgm:prSet presAssocID="{9F246A39-C26F-46C5-B752-711D45CC93B2}" presName="accent_1" presStyleCnt="0"/>
      <dgm:spPr/>
      <dgm:t>
        <a:bodyPr/>
        <a:lstStyle/>
        <a:p>
          <a:endParaRPr lang="ru-RU"/>
        </a:p>
      </dgm:t>
    </dgm:pt>
    <dgm:pt modelId="{F380D832-22CF-42BB-BC75-1D0498ECD640}" type="pres">
      <dgm:prSet presAssocID="{9F246A39-C26F-46C5-B752-711D45CC93B2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240531C4-1B03-4AD6-9B6E-E1402A62DA8D}" type="pres">
      <dgm:prSet presAssocID="{F9602D27-1BB6-494C-B699-C92EE79DE031}" presName="text_2" presStyleLbl="node1" presStyleIdx="1" presStyleCnt="6" custScaleY="129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94033-94F0-43B3-8C65-80E2D84AFFEC}" type="pres">
      <dgm:prSet presAssocID="{F9602D27-1BB6-494C-B699-C92EE79DE031}" presName="accent_2" presStyleCnt="0"/>
      <dgm:spPr/>
      <dgm:t>
        <a:bodyPr/>
        <a:lstStyle/>
        <a:p>
          <a:endParaRPr lang="ru-RU"/>
        </a:p>
      </dgm:t>
    </dgm:pt>
    <dgm:pt modelId="{202FA39A-32F4-487D-B700-832648EA0075}" type="pres">
      <dgm:prSet presAssocID="{F9602D27-1BB6-494C-B699-C92EE79DE031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9E7A7582-7F39-453A-8C66-E5AFFB4EE273}" type="pres">
      <dgm:prSet presAssocID="{72141D7B-A713-4AB4-A73F-158E7C0AD36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24E52-E8CC-4473-B995-DCC1D406C7D0}" type="pres">
      <dgm:prSet presAssocID="{72141D7B-A713-4AB4-A73F-158E7C0AD369}" presName="accent_3" presStyleCnt="0"/>
      <dgm:spPr/>
      <dgm:t>
        <a:bodyPr/>
        <a:lstStyle/>
        <a:p>
          <a:endParaRPr lang="ru-RU"/>
        </a:p>
      </dgm:t>
    </dgm:pt>
    <dgm:pt modelId="{27031E9D-AD35-4CD3-9A8C-DCDF51AB407F}" type="pres">
      <dgm:prSet presAssocID="{72141D7B-A713-4AB4-A73F-158E7C0AD369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E7A93823-8216-417D-A879-04F798018A20}" type="pres">
      <dgm:prSet presAssocID="{7E3DB239-35E9-4F74-BE42-86193BB5BCB4}" presName="text_4" presStyleLbl="node1" presStyleIdx="3" presStyleCnt="6" custScaleY="13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D5D8C-F5A4-4605-8AE4-5DC10A277F00}" type="pres">
      <dgm:prSet presAssocID="{7E3DB239-35E9-4F74-BE42-86193BB5BCB4}" presName="accent_4" presStyleCnt="0"/>
      <dgm:spPr/>
      <dgm:t>
        <a:bodyPr/>
        <a:lstStyle/>
        <a:p>
          <a:endParaRPr lang="ru-RU"/>
        </a:p>
      </dgm:t>
    </dgm:pt>
    <dgm:pt modelId="{4F1BD199-25C4-45FC-9BB9-863376D6F833}" type="pres">
      <dgm:prSet presAssocID="{7E3DB239-35E9-4F74-BE42-86193BB5BCB4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99D00E04-AD22-4168-9AFA-9E1297CFFA0D}" type="pres">
      <dgm:prSet presAssocID="{B6155605-8935-4372-84E2-BA7EB1B2763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4657D-52B3-4E20-A30C-3449A977D98E}" type="pres">
      <dgm:prSet presAssocID="{B6155605-8935-4372-84E2-BA7EB1B2763C}" presName="accent_5" presStyleCnt="0"/>
      <dgm:spPr/>
      <dgm:t>
        <a:bodyPr/>
        <a:lstStyle/>
        <a:p>
          <a:endParaRPr lang="ru-RU"/>
        </a:p>
      </dgm:t>
    </dgm:pt>
    <dgm:pt modelId="{218824A6-5444-4A26-9D0F-79E91B6614B4}" type="pres">
      <dgm:prSet presAssocID="{B6155605-8935-4372-84E2-BA7EB1B2763C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A89BAD8F-7B72-4AA4-9A97-B0B0E1A9651C}" type="pres">
      <dgm:prSet presAssocID="{53D74BD4-D9A6-4862-ACA7-AC3BCC95E5F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AF832-8418-4374-BFBA-56C85D55DF4D}" type="pres">
      <dgm:prSet presAssocID="{53D74BD4-D9A6-4862-ACA7-AC3BCC95E5F3}" presName="accent_6" presStyleCnt="0"/>
      <dgm:spPr/>
      <dgm:t>
        <a:bodyPr/>
        <a:lstStyle/>
        <a:p>
          <a:endParaRPr lang="ru-RU"/>
        </a:p>
      </dgm:t>
    </dgm:pt>
    <dgm:pt modelId="{4BC4A75E-8CDA-442A-80B7-FB6B554F8A51}" type="pres">
      <dgm:prSet presAssocID="{53D74BD4-D9A6-4862-ACA7-AC3BCC95E5F3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9ECD2756-C8A8-4CB8-BAFB-3E98FF0CA8DE}" srcId="{E3292561-010E-4F5F-B90D-6380C040A3F7}" destId="{9F246A39-C26F-46C5-B752-711D45CC93B2}" srcOrd="0" destOrd="0" parTransId="{CCBC081F-5979-4A9F-B0E8-8ED3954125B1}" sibTransId="{83FA80B4-1134-40B5-9332-155BAE019788}"/>
    <dgm:cxn modelId="{91C91074-7A6D-4830-80DE-D3AEDDD38F0B}" type="presOf" srcId="{72141D7B-A713-4AB4-A73F-158E7C0AD369}" destId="{9E7A7582-7F39-453A-8C66-E5AFFB4EE273}" srcOrd="0" destOrd="0" presId="urn:microsoft.com/office/officeart/2008/layout/VerticalCurvedList"/>
    <dgm:cxn modelId="{6899F692-73D3-4C33-9DF3-A82797D3C20B}" srcId="{E3292561-010E-4F5F-B90D-6380C040A3F7}" destId="{53D74BD4-D9A6-4862-ACA7-AC3BCC95E5F3}" srcOrd="5" destOrd="0" parTransId="{D8EE6283-B92C-49D4-B548-B9AA58E54AB0}" sibTransId="{D786E094-6AA7-4D33-BAF3-2E2613A7AF83}"/>
    <dgm:cxn modelId="{32989EF3-F949-4AE1-95F0-09DDEA742750}" srcId="{E3292561-010E-4F5F-B90D-6380C040A3F7}" destId="{B6155605-8935-4372-84E2-BA7EB1B2763C}" srcOrd="4" destOrd="0" parTransId="{95880581-97BC-468C-8FBB-57037D0146A1}" sibTransId="{C4E6E162-D39D-4D79-BAF5-C85A31CB9721}"/>
    <dgm:cxn modelId="{551E6C69-D41D-43AF-ADE8-A4332DD7E0BC}" type="presOf" srcId="{F9602D27-1BB6-494C-B699-C92EE79DE031}" destId="{240531C4-1B03-4AD6-9B6E-E1402A62DA8D}" srcOrd="0" destOrd="0" presId="urn:microsoft.com/office/officeart/2008/layout/VerticalCurvedList"/>
    <dgm:cxn modelId="{F1D2DCFE-BA12-40E9-B872-14F4B654DFC1}" type="presOf" srcId="{83FA80B4-1134-40B5-9332-155BAE019788}" destId="{769A5DD7-3FFD-40EF-8A52-C30E56D1E78D}" srcOrd="0" destOrd="0" presId="urn:microsoft.com/office/officeart/2008/layout/VerticalCurvedList"/>
    <dgm:cxn modelId="{3C5E85C7-C3D4-429A-95D5-5D9B1C87E592}" type="presOf" srcId="{53D74BD4-D9A6-4862-ACA7-AC3BCC95E5F3}" destId="{A89BAD8F-7B72-4AA4-9A97-B0B0E1A9651C}" srcOrd="0" destOrd="0" presId="urn:microsoft.com/office/officeart/2008/layout/VerticalCurvedList"/>
    <dgm:cxn modelId="{AAB58F1D-A058-4C49-BFF3-EAA538ACABB6}" type="presOf" srcId="{7E3DB239-35E9-4F74-BE42-86193BB5BCB4}" destId="{E7A93823-8216-417D-A879-04F798018A20}" srcOrd="0" destOrd="0" presId="urn:microsoft.com/office/officeart/2008/layout/VerticalCurvedList"/>
    <dgm:cxn modelId="{6E54DCC1-E854-4D36-ADBF-02E6059FD7AF}" type="presOf" srcId="{9F246A39-C26F-46C5-B752-711D45CC93B2}" destId="{60115CB3-5B49-4D24-9AB3-3A0544599E0F}" srcOrd="0" destOrd="0" presId="urn:microsoft.com/office/officeart/2008/layout/VerticalCurvedList"/>
    <dgm:cxn modelId="{1C931D38-D403-4FFF-8A2A-C497962EE73E}" srcId="{E3292561-010E-4F5F-B90D-6380C040A3F7}" destId="{7E3DB239-35E9-4F74-BE42-86193BB5BCB4}" srcOrd="3" destOrd="0" parTransId="{F1D7BF97-9C2F-4BF4-BB4A-230D650E6E25}" sibTransId="{3736F9EA-7648-4522-9976-10FF84E03823}"/>
    <dgm:cxn modelId="{8955148A-5DF5-4B28-B505-4961305AAFFB}" type="presOf" srcId="{E3292561-010E-4F5F-B90D-6380C040A3F7}" destId="{24C79218-54DC-4B71-86EE-814237883532}" srcOrd="0" destOrd="0" presId="urn:microsoft.com/office/officeart/2008/layout/VerticalCurvedList"/>
    <dgm:cxn modelId="{63702943-94A9-4577-A4E0-015DC1376A4D}" srcId="{E3292561-010E-4F5F-B90D-6380C040A3F7}" destId="{72141D7B-A713-4AB4-A73F-158E7C0AD369}" srcOrd="2" destOrd="0" parTransId="{F89B165A-6B98-4A65-AF54-6EB857777A88}" sibTransId="{9FA11D79-3193-4BA0-8FC5-88FB89A20806}"/>
    <dgm:cxn modelId="{799E10E8-32E1-4F12-B60E-17309E6D8965}" srcId="{E3292561-010E-4F5F-B90D-6380C040A3F7}" destId="{F9602D27-1BB6-494C-B699-C92EE79DE031}" srcOrd="1" destOrd="0" parTransId="{CDA52058-045E-459C-B34D-797D596FF307}" sibTransId="{A801C186-4504-4022-85A1-D24B39126905}"/>
    <dgm:cxn modelId="{07BA8B8A-D0D9-4742-A3A3-F47E8ADBAF61}" type="presOf" srcId="{B6155605-8935-4372-84E2-BA7EB1B2763C}" destId="{99D00E04-AD22-4168-9AFA-9E1297CFFA0D}" srcOrd="0" destOrd="0" presId="urn:microsoft.com/office/officeart/2008/layout/VerticalCurvedList"/>
    <dgm:cxn modelId="{8E43D105-76BE-45D8-9F84-C840471F21F3}" type="presParOf" srcId="{24C79218-54DC-4B71-86EE-814237883532}" destId="{50ED4EA1-55C9-4E19-BA42-32CF8FBA5411}" srcOrd="0" destOrd="0" presId="urn:microsoft.com/office/officeart/2008/layout/VerticalCurvedList"/>
    <dgm:cxn modelId="{297E8C56-E919-49AC-AA2B-D31191241720}" type="presParOf" srcId="{50ED4EA1-55C9-4E19-BA42-32CF8FBA5411}" destId="{7EC403CC-5CDB-4FC2-82F9-05DAF6CA8AF2}" srcOrd="0" destOrd="0" presId="urn:microsoft.com/office/officeart/2008/layout/VerticalCurvedList"/>
    <dgm:cxn modelId="{C05D7FD6-7797-425C-AB0F-4F934C98A180}" type="presParOf" srcId="{7EC403CC-5CDB-4FC2-82F9-05DAF6CA8AF2}" destId="{5E23CA37-B230-4B5E-BB89-F2DED889CCE8}" srcOrd="0" destOrd="0" presId="urn:microsoft.com/office/officeart/2008/layout/VerticalCurvedList"/>
    <dgm:cxn modelId="{A2DF6B1E-3C90-495C-988D-8ABC2CB10222}" type="presParOf" srcId="{7EC403CC-5CDB-4FC2-82F9-05DAF6CA8AF2}" destId="{769A5DD7-3FFD-40EF-8A52-C30E56D1E78D}" srcOrd="1" destOrd="0" presId="urn:microsoft.com/office/officeart/2008/layout/VerticalCurvedList"/>
    <dgm:cxn modelId="{D4189A9B-55AC-4D83-AFEF-01554DC3BFC5}" type="presParOf" srcId="{7EC403CC-5CDB-4FC2-82F9-05DAF6CA8AF2}" destId="{0D52BA14-B08A-496E-B168-69EC8CA12FF7}" srcOrd="2" destOrd="0" presId="urn:microsoft.com/office/officeart/2008/layout/VerticalCurvedList"/>
    <dgm:cxn modelId="{4E7CE169-4A93-467E-A2E7-B54126E6E4CB}" type="presParOf" srcId="{7EC403CC-5CDB-4FC2-82F9-05DAF6CA8AF2}" destId="{71025ADA-22D9-44F3-A50E-990B3E035D3C}" srcOrd="3" destOrd="0" presId="urn:microsoft.com/office/officeart/2008/layout/VerticalCurvedList"/>
    <dgm:cxn modelId="{877EB20E-D281-499D-A76F-70B0FB5B2AAC}" type="presParOf" srcId="{50ED4EA1-55C9-4E19-BA42-32CF8FBA5411}" destId="{60115CB3-5B49-4D24-9AB3-3A0544599E0F}" srcOrd="1" destOrd="0" presId="urn:microsoft.com/office/officeart/2008/layout/VerticalCurvedList"/>
    <dgm:cxn modelId="{C0783CAD-9FBB-4EF1-BCAC-8A5FE928CEF3}" type="presParOf" srcId="{50ED4EA1-55C9-4E19-BA42-32CF8FBA5411}" destId="{FF695ED6-2C18-4726-97A9-FC3DBA38B11C}" srcOrd="2" destOrd="0" presId="urn:microsoft.com/office/officeart/2008/layout/VerticalCurvedList"/>
    <dgm:cxn modelId="{8F20B925-2C98-4ADD-8CD7-AA55698BC6CE}" type="presParOf" srcId="{FF695ED6-2C18-4726-97A9-FC3DBA38B11C}" destId="{F380D832-22CF-42BB-BC75-1D0498ECD640}" srcOrd="0" destOrd="0" presId="urn:microsoft.com/office/officeart/2008/layout/VerticalCurvedList"/>
    <dgm:cxn modelId="{9ABC2398-495C-4C55-A75B-EBA1F9C84D0D}" type="presParOf" srcId="{50ED4EA1-55C9-4E19-BA42-32CF8FBA5411}" destId="{240531C4-1B03-4AD6-9B6E-E1402A62DA8D}" srcOrd="3" destOrd="0" presId="urn:microsoft.com/office/officeart/2008/layout/VerticalCurvedList"/>
    <dgm:cxn modelId="{0B9515A4-2370-49DD-BDAC-E67FBAD859D4}" type="presParOf" srcId="{50ED4EA1-55C9-4E19-BA42-32CF8FBA5411}" destId="{99094033-94F0-43B3-8C65-80E2D84AFFEC}" srcOrd="4" destOrd="0" presId="urn:microsoft.com/office/officeart/2008/layout/VerticalCurvedList"/>
    <dgm:cxn modelId="{E7F36453-5327-49B6-B314-1DDA5A156392}" type="presParOf" srcId="{99094033-94F0-43B3-8C65-80E2D84AFFEC}" destId="{202FA39A-32F4-487D-B700-832648EA0075}" srcOrd="0" destOrd="0" presId="urn:microsoft.com/office/officeart/2008/layout/VerticalCurvedList"/>
    <dgm:cxn modelId="{B980AFF8-593C-4FB8-9920-5343EA2D2733}" type="presParOf" srcId="{50ED4EA1-55C9-4E19-BA42-32CF8FBA5411}" destId="{9E7A7582-7F39-453A-8C66-E5AFFB4EE273}" srcOrd="5" destOrd="0" presId="urn:microsoft.com/office/officeart/2008/layout/VerticalCurvedList"/>
    <dgm:cxn modelId="{6D130FB5-9735-464B-A72B-239341F8A86E}" type="presParOf" srcId="{50ED4EA1-55C9-4E19-BA42-32CF8FBA5411}" destId="{61A24E52-E8CC-4473-B995-DCC1D406C7D0}" srcOrd="6" destOrd="0" presId="urn:microsoft.com/office/officeart/2008/layout/VerticalCurvedList"/>
    <dgm:cxn modelId="{05FBEAB1-79BE-4379-B895-46E43C6E39F1}" type="presParOf" srcId="{61A24E52-E8CC-4473-B995-DCC1D406C7D0}" destId="{27031E9D-AD35-4CD3-9A8C-DCDF51AB407F}" srcOrd="0" destOrd="0" presId="urn:microsoft.com/office/officeart/2008/layout/VerticalCurvedList"/>
    <dgm:cxn modelId="{23931B3C-6D36-4DC2-84F0-E155D260340E}" type="presParOf" srcId="{50ED4EA1-55C9-4E19-BA42-32CF8FBA5411}" destId="{E7A93823-8216-417D-A879-04F798018A20}" srcOrd="7" destOrd="0" presId="urn:microsoft.com/office/officeart/2008/layout/VerticalCurvedList"/>
    <dgm:cxn modelId="{A95F74DF-177B-42C0-B258-8C67483B22C5}" type="presParOf" srcId="{50ED4EA1-55C9-4E19-BA42-32CF8FBA5411}" destId="{53DD5D8C-F5A4-4605-8AE4-5DC10A277F00}" srcOrd="8" destOrd="0" presId="urn:microsoft.com/office/officeart/2008/layout/VerticalCurvedList"/>
    <dgm:cxn modelId="{A73E15D5-F9A0-4736-BF27-FF1061EF4F80}" type="presParOf" srcId="{53DD5D8C-F5A4-4605-8AE4-5DC10A277F00}" destId="{4F1BD199-25C4-45FC-9BB9-863376D6F833}" srcOrd="0" destOrd="0" presId="urn:microsoft.com/office/officeart/2008/layout/VerticalCurvedList"/>
    <dgm:cxn modelId="{098F4791-0E6F-4CB6-8032-4C3BBF5964EA}" type="presParOf" srcId="{50ED4EA1-55C9-4E19-BA42-32CF8FBA5411}" destId="{99D00E04-AD22-4168-9AFA-9E1297CFFA0D}" srcOrd="9" destOrd="0" presId="urn:microsoft.com/office/officeart/2008/layout/VerticalCurvedList"/>
    <dgm:cxn modelId="{8DEC6C75-BCA3-4024-9CA7-53D4C607B4BB}" type="presParOf" srcId="{50ED4EA1-55C9-4E19-BA42-32CF8FBA5411}" destId="{B344657D-52B3-4E20-A30C-3449A977D98E}" srcOrd="10" destOrd="0" presId="urn:microsoft.com/office/officeart/2008/layout/VerticalCurvedList"/>
    <dgm:cxn modelId="{A368C871-E90E-45CB-9251-F1F9AB3599CC}" type="presParOf" srcId="{B344657D-52B3-4E20-A30C-3449A977D98E}" destId="{218824A6-5444-4A26-9D0F-79E91B6614B4}" srcOrd="0" destOrd="0" presId="urn:microsoft.com/office/officeart/2008/layout/VerticalCurvedList"/>
    <dgm:cxn modelId="{E866B8E1-5C51-42A9-BA67-4C83CA20E363}" type="presParOf" srcId="{50ED4EA1-55C9-4E19-BA42-32CF8FBA5411}" destId="{A89BAD8F-7B72-4AA4-9A97-B0B0E1A9651C}" srcOrd="11" destOrd="0" presId="urn:microsoft.com/office/officeart/2008/layout/VerticalCurvedList"/>
    <dgm:cxn modelId="{C12EEF7F-16BD-4F53-B4A5-DA93A77262F2}" type="presParOf" srcId="{50ED4EA1-55C9-4E19-BA42-32CF8FBA5411}" destId="{E78AF832-8418-4374-BFBA-56C85D55DF4D}" srcOrd="12" destOrd="0" presId="urn:microsoft.com/office/officeart/2008/layout/VerticalCurvedList"/>
    <dgm:cxn modelId="{046A334C-A190-4419-BF8D-22E07EE28BB0}" type="presParOf" srcId="{E78AF832-8418-4374-BFBA-56C85D55DF4D}" destId="{4BC4A75E-8CDA-442A-80B7-FB6B554F8A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64C2CA-E915-4ABF-BAA6-176749C3EF7E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C1E2A-FCE1-407F-A199-8E1F63CA9C46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Количество определяется на общем собрании собственников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97F63-248F-4A2C-B6BC-A7829D018597}" type="parTrans" cxnId="{DA476025-DB53-48A0-9D05-FFEF1DC29AB8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DAAF0-627F-418C-B0E6-A6E4B3D31EBE}" type="sibTrans" cxnId="{DA476025-DB53-48A0-9D05-FFEF1DC29AB8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0BC1A-079C-4D8D-80D8-68CA4EB26BF4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Обеспечивают выполнение решений собственников «между» общими собраниями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55914-8DF3-4883-9E1F-B6346368ADFE}" type="parTrans" cxnId="{E453D9B8-B07B-400A-BD75-95CF2CA1058E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97DF3-778C-47AE-96EC-861F6220BB01}" type="sibTrans" cxnId="{E453D9B8-B07B-400A-BD75-95CF2CA1058E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735DC-6D89-40AD-93FC-B3801CBBBED7}">
      <dgm:prSet phldrT="[Текст]" custT="1"/>
      <dgm:spPr>
        <a:gradFill rotWithShape="0">
          <a:gsLst>
            <a:gs pos="0">
              <a:schemeClr val="bg2"/>
            </a:gs>
            <a:gs pos="18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3. Готовят предложения об использовании общего имущества, включая земельный участок 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4025C-7E25-4A7C-AC5D-0D78D4949886}" type="parTrans" cxnId="{7024A206-92F2-4BB3-A1AD-26AD16AF403A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68F8F-C36C-4774-A6CA-CB5B7E3FFB1D}" type="sibTrans" cxnId="{7024A206-92F2-4BB3-A1AD-26AD16AF403A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AAFD9-7800-4E58-BC3F-2C806C22C2DC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4. Готовят предложения по управлению домом, срокам и видам работ по содержанию и текущему ремонту общего имущества, принимают решения о проведении такого ремонта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E6D45-8E38-4E5E-BC30-F98034CF79DD}" type="parTrans" cxnId="{0878975C-ED77-4AC4-8F9D-BA9EE08E3E00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1ACB6-4C49-419D-ACCE-C5937A9418DD}" type="sibTrans" cxnId="{0878975C-ED77-4AC4-8F9D-BA9EE08E3E00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69E17-0244-4B22-9587-D1F7A534803A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5. Дают экспертную оценку всем заключаемым договорам, в </a:t>
          </a:r>
          <a:r>
            <a:rPr lang="ru-RU" sz="135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договору с УК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92740-1E43-4A73-8D8F-92985A03DF6F}" type="parTrans" cxnId="{7B26E7DF-9C2F-4B56-927B-292C7A097D65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5D39F-733F-4DE1-A614-C3C2990EF504}" type="sibTrans" cxnId="{7B26E7DF-9C2F-4B56-927B-292C7A097D65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5B0BD-E0C0-4A02-9FDF-89C7A855DDB3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6. Контролируют качество выполненных работ, составляют акты о ненадлежащем качестве коммунальных услуг 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6D262-EC14-4A00-A97B-21FDB0DDF6E3}" type="parTrans" cxnId="{7E696E93-0B0A-4950-9250-9872EF1175D7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F938D-D0D5-4FB7-A065-E6A57A0D5EDA}" type="sibTrans" cxnId="{7E696E93-0B0A-4950-9250-9872EF1175D7}">
      <dgm:prSet/>
      <dgm:spPr/>
      <dgm:t>
        <a:bodyPr/>
        <a:lstStyle/>
        <a:p>
          <a:endParaRPr lang="ru-RU" sz="1350" b="0" i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312FB-810E-4988-855D-054202CC9EEE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10. Могут получать вознаграждение по решению общего собрания 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33CDC-434C-451B-9820-185D3538A86E}" type="parTrans" cxnId="{B564F3D5-7704-46AC-AFD1-EFA663955D98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55A71-51CF-44FB-8CF1-089DD276C9FF}" type="sibTrans" cxnId="{B564F3D5-7704-46AC-AFD1-EFA663955D98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7D49F-92AE-447A-BF2B-3DC48D873FE8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7. Оценивают подготовку дома к зиме и подписывают паспорт готовности 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FD526-D162-4BFC-8304-9ED6922A7BE7}" type="parTrans" cxnId="{A7E1DF2A-F018-4AD5-87DE-B4094944DEE7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C7852-46E0-4369-980E-4ED4241E4687}" type="sibTrans" cxnId="{A7E1DF2A-F018-4AD5-87DE-B4094944DEE7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5E043-8F10-41D8-8966-B75E11A5786C}">
      <dgm:prSet phldrT="[Текст]" custT="1"/>
      <dgm:spPr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8. Участвуют в приемке работ по капитальному ремонту дома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2756C-1D11-432D-86F0-E80C55201493}" type="parTrans" cxnId="{57AC27C3-C3FB-4432-AEB9-E5C14AE02904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803C0-A95E-47EE-8A4D-068FA26BEC95}" type="sibTrans" cxnId="{57AC27C3-C3FB-4432-AEB9-E5C14AE02904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81190-88C3-47EE-BD38-F8A5F2FF5B98}">
      <dgm:prSet phldrT="[Текст]" custT="1"/>
      <dgm:spPr>
        <a:gradFill rotWithShape="0">
          <a:gsLst>
            <a:gs pos="0">
              <a:schemeClr val="bg1"/>
            </a:gs>
            <a:gs pos="14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9. Отчитываются на годовом общем собрании собственников</a:t>
          </a:r>
          <a:endParaRPr lang="ru-RU" sz="13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26209-16AE-4C9E-9E8E-39EE99F89242}" type="parTrans" cxnId="{98AED175-6206-4EFC-A76B-1911433F2E0B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9B884-DBA0-4C1A-914E-333BFA9915B3}" type="sibTrans" cxnId="{98AED175-6206-4EFC-A76B-1911433F2E0B}">
      <dgm:prSet/>
      <dgm:spPr/>
      <dgm:t>
        <a:bodyPr/>
        <a:lstStyle/>
        <a:p>
          <a:endParaRPr lang="ru-RU" sz="13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1ED7A-1E24-4892-A554-03264E2BE3A2}" type="pres">
      <dgm:prSet presAssocID="{0764C2CA-E915-4ABF-BAA6-176749C3EF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430C9-4F8C-453D-AD7E-CF57A2CC6F2E}" type="pres">
      <dgm:prSet presAssocID="{DDAC1E2A-FCE1-407F-A199-8E1F63CA9C4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759D5-B526-497A-B62C-F90EA90A32F7}" type="pres">
      <dgm:prSet presAssocID="{5D8DAAF0-627F-418C-B0E6-A6E4B3D31EBE}" presName="sibTrans" presStyleCnt="0"/>
      <dgm:spPr/>
      <dgm:t>
        <a:bodyPr/>
        <a:lstStyle/>
        <a:p>
          <a:endParaRPr lang="ru-RU"/>
        </a:p>
      </dgm:t>
    </dgm:pt>
    <dgm:pt modelId="{09115E3A-EB72-49DD-9355-DE22F767744A}" type="pres">
      <dgm:prSet presAssocID="{3900BC1A-079C-4D8D-80D8-68CA4EB26BF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9517-29D9-4E57-8B1C-27DEDB297DFB}" type="pres">
      <dgm:prSet presAssocID="{0CC97DF3-778C-47AE-96EC-861F6220BB01}" presName="sibTrans" presStyleCnt="0"/>
      <dgm:spPr/>
      <dgm:t>
        <a:bodyPr/>
        <a:lstStyle/>
        <a:p>
          <a:endParaRPr lang="ru-RU"/>
        </a:p>
      </dgm:t>
    </dgm:pt>
    <dgm:pt modelId="{CBAE5121-A761-4FAF-8DA0-08E70BA8CA3C}" type="pres">
      <dgm:prSet presAssocID="{AF4735DC-6D89-40AD-93FC-B3801CBBBED7}" presName="node" presStyleLbl="node1" presStyleIdx="2" presStyleCnt="10" custScaleX="12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B85C2-4521-4F8C-97E8-3C14A13BA16A}" type="pres">
      <dgm:prSet presAssocID="{E3568F8F-C36C-4774-A6CA-CB5B7E3FFB1D}" presName="sibTrans" presStyleCnt="0"/>
      <dgm:spPr/>
      <dgm:t>
        <a:bodyPr/>
        <a:lstStyle/>
        <a:p>
          <a:endParaRPr lang="ru-RU"/>
        </a:p>
      </dgm:t>
    </dgm:pt>
    <dgm:pt modelId="{92E5B793-464F-4EF6-A7EB-ADAB11B47D7A}" type="pres">
      <dgm:prSet presAssocID="{DF6AAFD9-7800-4E58-BC3F-2C806C22C2DC}" presName="node" presStyleLbl="node1" presStyleIdx="3" presStyleCnt="10" custScaleX="147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E83BA-E4DD-4883-8A28-19E968D435E5}" type="pres">
      <dgm:prSet presAssocID="{DE61ACB6-4C49-419D-ACCE-C5937A9418DD}" presName="sibTrans" presStyleCnt="0"/>
      <dgm:spPr/>
      <dgm:t>
        <a:bodyPr/>
        <a:lstStyle/>
        <a:p>
          <a:endParaRPr lang="ru-RU"/>
        </a:p>
      </dgm:t>
    </dgm:pt>
    <dgm:pt modelId="{94BDFFF1-84C0-4421-AA43-A4F4ACAC7ED4}" type="pres">
      <dgm:prSet presAssocID="{36069E17-0244-4B22-9587-D1F7A534803A}" presName="node" presStyleLbl="node1" presStyleIdx="4" presStyleCnt="10" custLinFactNeighborX="-1732" custLinFactNeighborY="1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4C25C-E5BD-42F1-B359-7AE62F332B98}" type="pres">
      <dgm:prSet presAssocID="{37A5D39F-733F-4DE1-A614-C3C2990EF504}" presName="sibTrans" presStyleCnt="0"/>
      <dgm:spPr/>
      <dgm:t>
        <a:bodyPr/>
        <a:lstStyle/>
        <a:p>
          <a:endParaRPr lang="ru-RU"/>
        </a:p>
      </dgm:t>
    </dgm:pt>
    <dgm:pt modelId="{566513CE-543D-4CCA-88DD-D73DD96B13F4}" type="pres">
      <dgm:prSet presAssocID="{98D5B0BD-E0C0-4A02-9FDF-89C7A855DDB3}" presName="node" presStyleLbl="node1" presStyleIdx="5" presStyleCnt="10" custScaleX="11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BBBC7-1CBA-4A2D-B98B-C486CB3DF362}" type="pres">
      <dgm:prSet presAssocID="{210F938D-D0D5-4FB7-A065-E6A57A0D5EDA}" presName="sibTrans" presStyleCnt="0"/>
      <dgm:spPr/>
      <dgm:t>
        <a:bodyPr/>
        <a:lstStyle/>
        <a:p>
          <a:endParaRPr lang="ru-RU"/>
        </a:p>
      </dgm:t>
    </dgm:pt>
    <dgm:pt modelId="{CF03749E-3F18-4F04-85FA-06DB1AB273C9}" type="pres">
      <dgm:prSet presAssocID="{BD87D49F-92AE-447A-BF2B-3DC48D873FE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00CA3-D66B-42DC-B92C-7EE14F2E8B43}" type="pres">
      <dgm:prSet presAssocID="{B15C7852-46E0-4369-980E-4ED4241E4687}" presName="sibTrans" presStyleCnt="0"/>
      <dgm:spPr/>
      <dgm:t>
        <a:bodyPr/>
        <a:lstStyle/>
        <a:p>
          <a:endParaRPr lang="ru-RU"/>
        </a:p>
      </dgm:t>
    </dgm:pt>
    <dgm:pt modelId="{79743755-40AC-49FE-8A4C-6B4473F51B4D}" type="pres">
      <dgm:prSet presAssocID="{CC35E043-8F10-41D8-8966-B75E11A5786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9B53-769B-4324-A970-CFA459499108}" type="pres">
      <dgm:prSet presAssocID="{CBE803C0-A95E-47EE-8A4D-068FA26BEC95}" presName="sibTrans" presStyleCnt="0"/>
      <dgm:spPr/>
      <dgm:t>
        <a:bodyPr/>
        <a:lstStyle/>
        <a:p>
          <a:endParaRPr lang="ru-RU"/>
        </a:p>
      </dgm:t>
    </dgm:pt>
    <dgm:pt modelId="{4FCA1414-242B-48BD-98D7-F19083EF4FCE}" type="pres">
      <dgm:prSet presAssocID="{6F781190-88C3-47EE-BD38-F8A5F2FF5B9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6F8F0-9CA0-4A29-9C48-1E1670DC53FD}" type="pres">
      <dgm:prSet presAssocID="{8129B884-DBA0-4C1A-914E-333BFA9915B3}" presName="sibTrans" presStyleCnt="0"/>
      <dgm:spPr/>
      <dgm:t>
        <a:bodyPr/>
        <a:lstStyle/>
        <a:p>
          <a:endParaRPr lang="ru-RU"/>
        </a:p>
      </dgm:t>
    </dgm:pt>
    <dgm:pt modelId="{4FB13942-F582-4E95-A7FA-B0FEEA480D75}" type="pres">
      <dgm:prSet presAssocID="{E8F312FB-810E-4988-855D-054202CC9EE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6E7DF-9C2F-4B56-927B-292C7A097D65}" srcId="{0764C2CA-E915-4ABF-BAA6-176749C3EF7E}" destId="{36069E17-0244-4B22-9587-D1F7A534803A}" srcOrd="4" destOrd="0" parTransId="{5D092740-1E43-4A73-8D8F-92985A03DF6F}" sibTransId="{37A5D39F-733F-4DE1-A614-C3C2990EF504}"/>
    <dgm:cxn modelId="{7024A206-92F2-4BB3-A1AD-26AD16AF403A}" srcId="{0764C2CA-E915-4ABF-BAA6-176749C3EF7E}" destId="{AF4735DC-6D89-40AD-93FC-B3801CBBBED7}" srcOrd="2" destOrd="0" parTransId="{9084025C-7E25-4A7C-AC5D-0D78D4949886}" sibTransId="{E3568F8F-C36C-4774-A6CA-CB5B7E3FFB1D}"/>
    <dgm:cxn modelId="{DBFAACA0-FCD8-4BFA-8378-7534CAD4AD56}" type="presOf" srcId="{BD87D49F-92AE-447A-BF2B-3DC48D873FE8}" destId="{CF03749E-3F18-4F04-85FA-06DB1AB273C9}" srcOrd="0" destOrd="0" presId="urn:microsoft.com/office/officeart/2005/8/layout/default"/>
    <dgm:cxn modelId="{B564F3D5-7704-46AC-AFD1-EFA663955D98}" srcId="{0764C2CA-E915-4ABF-BAA6-176749C3EF7E}" destId="{E8F312FB-810E-4988-855D-054202CC9EEE}" srcOrd="9" destOrd="0" parTransId="{CF033CDC-434C-451B-9820-185D3538A86E}" sibTransId="{BA855A71-51CF-44FB-8CF1-089DD276C9FF}"/>
    <dgm:cxn modelId="{A308738B-6D38-4ED8-B227-70A80639E190}" type="presOf" srcId="{0764C2CA-E915-4ABF-BAA6-176749C3EF7E}" destId="{0A81ED7A-1E24-4892-A554-03264E2BE3A2}" srcOrd="0" destOrd="0" presId="urn:microsoft.com/office/officeart/2005/8/layout/default"/>
    <dgm:cxn modelId="{DA476025-DB53-48A0-9D05-FFEF1DC29AB8}" srcId="{0764C2CA-E915-4ABF-BAA6-176749C3EF7E}" destId="{DDAC1E2A-FCE1-407F-A199-8E1F63CA9C46}" srcOrd="0" destOrd="0" parTransId="{A7B97F63-248F-4A2C-B6BC-A7829D018597}" sibTransId="{5D8DAAF0-627F-418C-B0E6-A6E4B3D31EBE}"/>
    <dgm:cxn modelId="{F67967F7-A1A2-40B3-942E-3733184B2804}" type="presOf" srcId="{6F781190-88C3-47EE-BD38-F8A5F2FF5B98}" destId="{4FCA1414-242B-48BD-98D7-F19083EF4FCE}" srcOrd="0" destOrd="0" presId="urn:microsoft.com/office/officeart/2005/8/layout/default"/>
    <dgm:cxn modelId="{A7E1DF2A-F018-4AD5-87DE-B4094944DEE7}" srcId="{0764C2CA-E915-4ABF-BAA6-176749C3EF7E}" destId="{BD87D49F-92AE-447A-BF2B-3DC48D873FE8}" srcOrd="6" destOrd="0" parTransId="{B3FFD526-D162-4BFC-8304-9ED6922A7BE7}" sibTransId="{B15C7852-46E0-4369-980E-4ED4241E4687}"/>
    <dgm:cxn modelId="{D078B7EE-6D62-47B6-9BBF-1C4B26158779}" type="presOf" srcId="{E8F312FB-810E-4988-855D-054202CC9EEE}" destId="{4FB13942-F582-4E95-A7FA-B0FEEA480D75}" srcOrd="0" destOrd="0" presId="urn:microsoft.com/office/officeart/2005/8/layout/default"/>
    <dgm:cxn modelId="{E453D9B8-B07B-400A-BD75-95CF2CA1058E}" srcId="{0764C2CA-E915-4ABF-BAA6-176749C3EF7E}" destId="{3900BC1A-079C-4D8D-80D8-68CA4EB26BF4}" srcOrd="1" destOrd="0" parTransId="{29555914-8DF3-4883-9E1F-B6346368ADFE}" sibTransId="{0CC97DF3-778C-47AE-96EC-861F6220BB01}"/>
    <dgm:cxn modelId="{18EF561F-261A-41AA-A4D7-A2FE3ED9C252}" type="presOf" srcId="{98D5B0BD-E0C0-4A02-9FDF-89C7A855DDB3}" destId="{566513CE-543D-4CCA-88DD-D73DD96B13F4}" srcOrd="0" destOrd="0" presId="urn:microsoft.com/office/officeart/2005/8/layout/default"/>
    <dgm:cxn modelId="{57AC27C3-C3FB-4432-AEB9-E5C14AE02904}" srcId="{0764C2CA-E915-4ABF-BAA6-176749C3EF7E}" destId="{CC35E043-8F10-41D8-8966-B75E11A5786C}" srcOrd="7" destOrd="0" parTransId="{AE52756C-1D11-432D-86F0-E80C55201493}" sibTransId="{CBE803C0-A95E-47EE-8A4D-068FA26BEC95}"/>
    <dgm:cxn modelId="{42D88B5F-91F2-42FB-BB3A-578524AA498A}" type="presOf" srcId="{CC35E043-8F10-41D8-8966-B75E11A5786C}" destId="{79743755-40AC-49FE-8A4C-6B4473F51B4D}" srcOrd="0" destOrd="0" presId="urn:microsoft.com/office/officeart/2005/8/layout/default"/>
    <dgm:cxn modelId="{7E696E93-0B0A-4950-9250-9872EF1175D7}" srcId="{0764C2CA-E915-4ABF-BAA6-176749C3EF7E}" destId="{98D5B0BD-E0C0-4A02-9FDF-89C7A855DDB3}" srcOrd="5" destOrd="0" parTransId="{5F96D262-EC14-4A00-A97B-21FDB0DDF6E3}" sibTransId="{210F938D-D0D5-4FB7-A065-E6A57A0D5EDA}"/>
    <dgm:cxn modelId="{AE393A3F-847E-429B-9C90-D5E3688DD92D}" type="presOf" srcId="{DDAC1E2A-FCE1-407F-A199-8E1F63CA9C46}" destId="{510430C9-4F8C-453D-AD7E-CF57A2CC6F2E}" srcOrd="0" destOrd="0" presId="urn:microsoft.com/office/officeart/2005/8/layout/default"/>
    <dgm:cxn modelId="{4F56F19B-EAE6-4900-833A-1A0B80B74A52}" type="presOf" srcId="{3900BC1A-079C-4D8D-80D8-68CA4EB26BF4}" destId="{09115E3A-EB72-49DD-9355-DE22F767744A}" srcOrd="0" destOrd="0" presId="urn:microsoft.com/office/officeart/2005/8/layout/default"/>
    <dgm:cxn modelId="{0878975C-ED77-4AC4-8F9D-BA9EE08E3E00}" srcId="{0764C2CA-E915-4ABF-BAA6-176749C3EF7E}" destId="{DF6AAFD9-7800-4E58-BC3F-2C806C22C2DC}" srcOrd="3" destOrd="0" parTransId="{262E6D45-8E38-4E5E-BC30-F98034CF79DD}" sibTransId="{DE61ACB6-4C49-419D-ACCE-C5937A9418DD}"/>
    <dgm:cxn modelId="{98AED175-6206-4EFC-A76B-1911433F2E0B}" srcId="{0764C2CA-E915-4ABF-BAA6-176749C3EF7E}" destId="{6F781190-88C3-47EE-BD38-F8A5F2FF5B98}" srcOrd="8" destOrd="0" parTransId="{4BA26209-16AE-4C9E-9E8E-39EE99F89242}" sibTransId="{8129B884-DBA0-4C1A-914E-333BFA9915B3}"/>
    <dgm:cxn modelId="{F14652D9-D645-4C3A-BFE7-9A7BE6917972}" type="presOf" srcId="{AF4735DC-6D89-40AD-93FC-B3801CBBBED7}" destId="{CBAE5121-A761-4FAF-8DA0-08E70BA8CA3C}" srcOrd="0" destOrd="0" presId="urn:microsoft.com/office/officeart/2005/8/layout/default"/>
    <dgm:cxn modelId="{B3FB544E-8E5C-4456-A919-37E50C20359C}" type="presOf" srcId="{DF6AAFD9-7800-4E58-BC3F-2C806C22C2DC}" destId="{92E5B793-464F-4EF6-A7EB-ADAB11B47D7A}" srcOrd="0" destOrd="0" presId="urn:microsoft.com/office/officeart/2005/8/layout/default"/>
    <dgm:cxn modelId="{279284F9-F2CE-439D-B898-4EDA916A376B}" type="presOf" srcId="{36069E17-0244-4B22-9587-D1F7A534803A}" destId="{94BDFFF1-84C0-4421-AA43-A4F4ACAC7ED4}" srcOrd="0" destOrd="0" presId="urn:microsoft.com/office/officeart/2005/8/layout/default"/>
    <dgm:cxn modelId="{40850795-3A10-41CA-93A7-FA2977347D74}" type="presParOf" srcId="{0A81ED7A-1E24-4892-A554-03264E2BE3A2}" destId="{510430C9-4F8C-453D-AD7E-CF57A2CC6F2E}" srcOrd="0" destOrd="0" presId="urn:microsoft.com/office/officeart/2005/8/layout/default"/>
    <dgm:cxn modelId="{11F02DC7-C8AF-43AB-B9DD-30BB2D958BD5}" type="presParOf" srcId="{0A81ED7A-1E24-4892-A554-03264E2BE3A2}" destId="{4D5759D5-B526-497A-B62C-F90EA90A32F7}" srcOrd="1" destOrd="0" presId="urn:microsoft.com/office/officeart/2005/8/layout/default"/>
    <dgm:cxn modelId="{A93BEE44-5E35-444D-B004-068CDF7F448B}" type="presParOf" srcId="{0A81ED7A-1E24-4892-A554-03264E2BE3A2}" destId="{09115E3A-EB72-49DD-9355-DE22F767744A}" srcOrd="2" destOrd="0" presId="urn:microsoft.com/office/officeart/2005/8/layout/default"/>
    <dgm:cxn modelId="{73BCC33C-17C5-43E1-9520-4ACBBF4DE4E1}" type="presParOf" srcId="{0A81ED7A-1E24-4892-A554-03264E2BE3A2}" destId="{2D119517-29D9-4E57-8B1C-27DEDB297DFB}" srcOrd="3" destOrd="0" presId="urn:microsoft.com/office/officeart/2005/8/layout/default"/>
    <dgm:cxn modelId="{73CA99E6-87D8-45AB-8652-55251616F1D2}" type="presParOf" srcId="{0A81ED7A-1E24-4892-A554-03264E2BE3A2}" destId="{CBAE5121-A761-4FAF-8DA0-08E70BA8CA3C}" srcOrd="4" destOrd="0" presId="urn:microsoft.com/office/officeart/2005/8/layout/default"/>
    <dgm:cxn modelId="{D9D45C35-108F-421C-9CEA-EFA7D553EFE2}" type="presParOf" srcId="{0A81ED7A-1E24-4892-A554-03264E2BE3A2}" destId="{1EAB85C2-4521-4F8C-97E8-3C14A13BA16A}" srcOrd="5" destOrd="0" presId="urn:microsoft.com/office/officeart/2005/8/layout/default"/>
    <dgm:cxn modelId="{9DBD7A30-4390-48D7-9601-4DE11B8D1E69}" type="presParOf" srcId="{0A81ED7A-1E24-4892-A554-03264E2BE3A2}" destId="{92E5B793-464F-4EF6-A7EB-ADAB11B47D7A}" srcOrd="6" destOrd="0" presId="urn:microsoft.com/office/officeart/2005/8/layout/default"/>
    <dgm:cxn modelId="{B8480C92-9B50-4E6A-BD37-44FDA2E39F3F}" type="presParOf" srcId="{0A81ED7A-1E24-4892-A554-03264E2BE3A2}" destId="{1A0E83BA-E4DD-4883-8A28-19E968D435E5}" srcOrd="7" destOrd="0" presId="urn:microsoft.com/office/officeart/2005/8/layout/default"/>
    <dgm:cxn modelId="{6A2EFF8B-8D8A-4B68-879D-82B379819A6E}" type="presParOf" srcId="{0A81ED7A-1E24-4892-A554-03264E2BE3A2}" destId="{94BDFFF1-84C0-4421-AA43-A4F4ACAC7ED4}" srcOrd="8" destOrd="0" presId="urn:microsoft.com/office/officeart/2005/8/layout/default"/>
    <dgm:cxn modelId="{BA0E791A-D2AC-4CD8-8203-3F8835D5B5DE}" type="presParOf" srcId="{0A81ED7A-1E24-4892-A554-03264E2BE3A2}" destId="{DE54C25C-E5BD-42F1-B359-7AE62F332B98}" srcOrd="9" destOrd="0" presId="urn:microsoft.com/office/officeart/2005/8/layout/default"/>
    <dgm:cxn modelId="{7293C806-95DF-40FD-A65B-B577465450E4}" type="presParOf" srcId="{0A81ED7A-1E24-4892-A554-03264E2BE3A2}" destId="{566513CE-543D-4CCA-88DD-D73DD96B13F4}" srcOrd="10" destOrd="0" presId="urn:microsoft.com/office/officeart/2005/8/layout/default"/>
    <dgm:cxn modelId="{7B8ADFD8-AFF8-4403-90E0-D79CFEB9C5FE}" type="presParOf" srcId="{0A81ED7A-1E24-4892-A554-03264E2BE3A2}" destId="{E3ABBBC7-1CBA-4A2D-B98B-C486CB3DF362}" srcOrd="11" destOrd="0" presId="urn:microsoft.com/office/officeart/2005/8/layout/default"/>
    <dgm:cxn modelId="{6320DFFA-9593-46E4-88C1-D7BCEFA02A4E}" type="presParOf" srcId="{0A81ED7A-1E24-4892-A554-03264E2BE3A2}" destId="{CF03749E-3F18-4F04-85FA-06DB1AB273C9}" srcOrd="12" destOrd="0" presId="urn:microsoft.com/office/officeart/2005/8/layout/default"/>
    <dgm:cxn modelId="{AA0FDDC7-D815-4CF4-BB77-DC375FE95360}" type="presParOf" srcId="{0A81ED7A-1E24-4892-A554-03264E2BE3A2}" destId="{3F200CA3-D66B-42DC-B92C-7EE14F2E8B43}" srcOrd="13" destOrd="0" presId="urn:microsoft.com/office/officeart/2005/8/layout/default"/>
    <dgm:cxn modelId="{B1F9C2C9-09FB-4F42-85D6-FB7D168D1D6A}" type="presParOf" srcId="{0A81ED7A-1E24-4892-A554-03264E2BE3A2}" destId="{79743755-40AC-49FE-8A4C-6B4473F51B4D}" srcOrd="14" destOrd="0" presId="urn:microsoft.com/office/officeart/2005/8/layout/default"/>
    <dgm:cxn modelId="{3384265F-5C21-4109-A556-8CBAD647BDC7}" type="presParOf" srcId="{0A81ED7A-1E24-4892-A554-03264E2BE3A2}" destId="{BF469B53-769B-4324-A970-CFA459499108}" srcOrd="15" destOrd="0" presId="urn:microsoft.com/office/officeart/2005/8/layout/default"/>
    <dgm:cxn modelId="{FD51683C-7E3D-4D4E-8108-28F71185D77E}" type="presParOf" srcId="{0A81ED7A-1E24-4892-A554-03264E2BE3A2}" destId="{4FCA1414-242B-48BD-98D7-F19083EF4FCE}" srcOrd="16" destOrd="0" presId="urn:microsoft.com/office/officeart/2005/8/layout/default"/>
    <dgm:cxn modelId="{EDC05B2A-24A4-4712-9F35-F2A75303A99B}" type="presParOf" srcId="{0A81ED7A-1E24-4892-A554-03264E2BE3A2}" destId="{43A6F8F0-9CA0-4A29-9C48-1E1670DC53FD}" srcOrd="17" destOrd="0" presId="urn:microsoft.com/office/officeart/2005/8/layout/default"/>
    <dgm:cxn modelId="{E7BCD73E-682C-4987-A868-53DDF1DD879E}" type="presParOf" srcId="{0A81ED7A-1E24-4892-A554-03264E2BE3A2}" destId="{4FB13942-F582-4E95-A7FA-B0FEEA480D75}" srcOrd="1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64C2CA-E915-4ABF-BAA6-176749C3EF7E}" type="doc">
      <dgm:prSet loTypeId="urn:microsoft.com/office/officeart/2005/8/layout/vList3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DAC1E2A-FCE1-407F-A199-8E1F63CA9C46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Избирается из числа членов Совета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97F63-248F-4A2C-B6BC-A7829D018597}" type="parTrans" cxnId="{DA476025-DB53-48A0-9D05-FFEF1DC29AB8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DAAF0-627F-418C-B0E6-A6E4B3D31EBE}" type="sibTrans" cxnId="{DA476025-DB53-48A0-9D05-FFEF1DC29AB8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0BC1A-079C-4D8D-80D8-68CA4EB26BF4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 работой Совета и подотчетен общему собранию собственников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55914-8DF3-4883-9E1F-B6346368ADFE}" type="parTrans" cxnId="{E453D9B8-B07B-400A-BD75-95CF2CA1058E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97DF3-778C-47AE-96EC-861F6220BB01}" type="sibTrans" cxnId="{E453D9B8-B07B-400A-BD75-95CF2CA1058E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735DC-6D89-40AD-93FC-B3801CBBBED7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Ведет переговоры с УК по условиям договора управления и подписывает его (по доверенности собственников)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4025C-7E25-4A7C-AC5D-0D78D4949886}" type="parTrans" cxnId="{7024A206-92F2-4BB3-A1AD-26AD16AF403A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68F8F-C36C-4774-A6CA-CB5B7E3FFB1D}" type="sibTrans" cxnId="{7024A206-92F2-4BB3-A1AD-26AD16AF403A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AAFD9-7800-4E58-BC3F-2C806C22C2DC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Подписывает акты приемки оказанных услуг и выполненных работ, акты о ненадлежащем качестве коммунальных услуг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E6D45-8E38-4E5E-BC30-F98034CF79DD}" type="parTrans" cxnId="{0878975C-ED77-4AC4-8F9D-BA9EE08E3E00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1ACB6-4C49-419D-ACCE-C5937A9418DD}" type="sibTrans" cxnId="{0878975C-ED77-4AC4-8F9D-BA9EE08E3E00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69E17-0244-4B22-9587-D1F7A534803A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Направляет в местную администрацию обращения о невыполнении УК своих обязательств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92740-1E43-4A73-8D8F-92985A03DF6F}" type="parTrans" cxnId="{7B26E7DF-9C2F-4B56-927B-292C7A097D65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5D39F-733F-4DE1-A614-C3C2990EF504}" type="sibTrans" cxnId="{7B26E7DF-9C2F-4B56-927B-292C7A097D65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5B0BD-E0C0-4A02-9FDF-89C7A855DDB3}">
      <dgm:prSet phldrT="[Текст]" custT="1"/>
      <dgm:spPr/>
      <dgm:t>
        <a:bodyPr/>
        <a:lstStyle/>
        <a:p>
          <a:r>
            <a:rPr lang="ru-RU" sz="1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 лица собственников выступает в суде по делам, связанным с управлением домом и предоставлением коммунальных услуг (по доверенности собственников)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6D262-EC14-4A00-A97B-21FDB0DDF6E3}" type="parTrans" cxnId="{7E696E93-0B0A-4950-9250-9872EF1175D7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F938D-D0D5-4FB7-A065-E6A57A0D5EDA}" type="sibTrans" cxnId="{7E696E93-0B0A-4950-9250-9872EF1175D7}">
      <dgm:prSet/>
      <dgm:spPr/>
      <dgm:t>
        <a:bodyPr/>
        <a:lstStyle/>
        <a:p>
          <a:endParaRPr lang="ru-RU" sz="14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8CADD-023F-4708-968B-FF7A214ACB01}" type="pres">
      <dgm:prSet presAssocID="{0764C2CA-E915-4ABF-BAA6-176749C3EF7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F6ED4-3655-4A73-B44F-A8C7229ED8C8}" type="pres">
      <dgm:prSet presAssocID="{DDAC1E2A-FCE1-407F-A199-8E1F63CA9C46}" presName="composite" presStyleCnt="0"/>
      <dgm:spPr/>
      <dgm:t>
        <a:bodyPr/>
        <a:lstStyle/>
        <a:p>
          <a:endParaRPr lang="ru-RU"/>
        </a:p>
      </dgm:t>
    </dgm:pt>
    <dgm:pt modelId="{0AA62F01-0CE9-48B6-90C1-F5E42D58BED1}" type="pres">
      <dgm:prSet presAssocID="{DDAC1E2A-FCE1-407F-A199-8E1F63CA9C46}" presName="imgShp" presStyleLbl="fgImgPlace1" presStyleIdx="0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0FD910-0DFB-4F17-9C30-8A8CD96A8694}" type="pres">
      <dgm:prSet presAssocID="{DDAC1E2A-FCE1-407F-A199-8E1F63CA9C46}" presName="txShp" presStyleLbl="node1" presStyleIdx="0" presStyleCnt="6" custLinFactNeighborX="-885" custLinFactNeighborY="-9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DDFF1-5E21-4CD6-AA4A-72FF3025EA92}" type="pres">
      <dgm:prSet presAssocID="{5D8DAAF0-627F-418C-B0E6-A6E4B3D31EBE}" presName="spacing" presStyleCnt="0"/>
      <dgm:spPr/>
      <dgm:t>
        <a:bodyPr/>
        <a:lstStyle/>
        <a:p>
          <a:endParaRPr lang="ru-RU"/>
        </a:p>
      </dgm:t>
    </dgm:pt>
    <dgm:pt modelId="{743A6A61-5A58-4738-B6C6-EB808B90BC6B}" type="pres">
      <dgm:prSet presAssocID="{3900BC1A-079C-4D8D-80D8-68CA4EB26BF4}" presName="composite" presStyleCnt="0"/>
      <dgm:spPr/>
      <dgm:t>
        <a:bodyPr/>
        <a:lstStyle/>
        <a:p>
          <a:endParaRPr lang="ru-RU"/>
        </a:p>
      </dgm:t>
    </dgm:pt>
    <dgm:pt modelId="{59ACBB56-E076-493A-A918-B8C689466399}" type="pres">
      <dgm:prSet presAssocID="{3900BC1A-079C-4D8D-80D8-68CA4EB26BF4}" presName="imgShp" presStyleLbl="fgImgPlace1" presStyleIdx="1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796809-05CD-44E8-9365-FD2214CC1DE1}" type="pres">
      <dgm:prSet presAssocID="{3900BC1A-079C-4D8D-80D8-68CA4EB26BF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D679E-092C-40EE-AA3B-07F0AFD31174}" type="pres">
      <dgm:prSet presAssocID="{0CC97DF3-778C-47AE-96EC-861F6220BB01}" presName="spacing" presStyleCnt="0"/>
      <dgm:spPr/>
      <dgm:t>
        <a:bodyPr/>
        <a:lstStyle/>
        <a:p>
          <a:endParaRPr lang="ru-RU"/>
        </a:p>
      </dgm:t>
    </dgm:pt>
    <dgm:pt modelId="{CEB0AFD6-A55A-4F29-A865-E0C8078C8F43}" type="pres">
      <dgm:prSet presAssocID="{AF4735DC-6D89-40AD-93FC-B3801CBBBED7}" presName="composite" presStyleCnt="0"/>
      <dgm:spPr/>
      <dgm:t>
        <a:bodyPr/>
        <a:lstStyle/>
        <a:p>
          <a:endParaRPr lang="ru-RU"/>
        </a:p>
      </dgm:t>
    </dgm:pt>
    <dgm:pt modelId="{3F51FAD5-8423-4108-A234-C332802EF0F1}" type="pres">
      <dgm:prSet presAssocID="{AF4735DC-6D89-40AD-93FC-B3801CBBBED7}" presName="imgShp" presStyleLbl="fgImgPlace1" presStyleIdx="2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3ECCB1-49AC-4AA4-966F-0D849073D78E}" type="pres">
      <dgm:prSet presAssocID="{AF4735DC-6D89-40AD-93FC-B3801CBBBED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62C77-B243-42CA-906A-AFAED8DAB09F}" type="pres">
      <dgm:prSet presAssocID="{E3568F8F-C36C-4774-A6CA-CB5B7E3FFB1D}" presName="spacing" presStyleCnt="0"/>
      <dgm:spPr/>
      <dgm:t>
        <a:bodyPr/>
        <a:lstStyle/>
        <a:p>
          <a:endParaRPr lang="ru-RU"/>
        </a:p>
      </dgm:t>
    </dgm:pt>
    <dgm:pt modelId="{53988072-DEF5-49C8-B19C-F4463E17AA83}" type="pres">
      <dgm:prSet presAssocID="{DF6AAFD9-7800-4E58-BC3F-2C806C22C2DC}" presName="composite" presStyleCnt="0"/>
      <dgm:spPr/>
      <dgm:t>
        <a:bodyPr/>
        <a:lstStyle/>
        <a:p>
          <a:endParaRPr lang="ru-RU"/>
        </a:p>
      </dgm:t>
    </dgm:pt>
    <dgm:pt modelId="{DE019610-8769-49DB-8DBF-D8C98E5E2E05}" type="pres">
      <dgm:prSet presAssocID="{DF6AAFD9-7800-4E58-BC3F-2C806C22C2DC}" presName="imgShp" presStyleLbl="fgImgPlace1" presStyleIdx="3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F5C057-D82A-4A8E-AF2E-5F786EED0D72}" type="pres">
      <dgm:prSet presAssocID="{DF6AAFD9-7800-4E58-BC3F-2C806C22C2DC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B0E67-716F-470D-A5B7-E33D2F48328E}" type="pres">
      <dgm:prSet presAssocID="{DE61ACB6-4C49-419D-ACCE-C5937A9418DD}" presName="spacing" presStyleCnt="0"/>
      <dgm:spPr/>
      <dgm:t>
        <a:bodyPr/>
        <a:lstStyle/>
        <a:p>
          <a:endParaRPr lang="ru-RU"/>
        </a:p>
      </dgm:t>
    </dgm:pt>
    <dgm:pt modelId="{3596A832-FF14-4440-8A77-008F3E464612}" type="pres">
      <dgm:prSet presAssocID="{36069E17-0244-4B22-9587-D1F7A534803A}" presName="composite" presStyleCnt="0"/>
      <dgm:spPr/>
      <dgm:t>
        <a:bodyPr/>
        <a:lstStyle/>
        <a:p>
          <a:endParaRPr lang="ru-RU"/>
        </a:p>
      </dgm:t>
    </dgm:pt>
    <dgm:pt modelId="{B98720B8-99F6-4212-A15E-71DFA58D1093}" type="pres">
      <dgm:prSet presAssocID="{36069E17-0244-4B22-9587-D1F7A534803A}" presName="imgShp" presStyleLbl="fgImgPlace1" presStyleIdx="4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548690-8C2E-4006-B9CF-AF2F7BEE355B}" type="pres">
      <dgm:prSet presAssocID="{36069E17-0244-4B22-9587-D1F7A534803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2CC12-2A0D-432F-B5F7-7EAC9F53B59B}" type="pres">
      <dgm:prSet presAssocID="{37A5D39F-733F-4DE1-A614-C3C2990EF504}" presName="spacing" presStyleCnt="0"/>
      <dgm:spPr/>
      <dgm:t>
        <a:bodyPr/>
        <a:lstStyle/>
        <a:p>
          <a:endParaRPr lang="ru-RU"/>
        </a:p>
      </dgm:t>
    </dgm:pt>
    <dgm:pt modelId="{ECA013E9-D0FE-4D06-80D9-FFB5113AF9D7}" type="pres">
      <dgm:prSet presAssocID="{98D5B0BD-E0C0-4A02-9FDF-89C7A855DDB3}" presName="composite" presStyleCnt="0"/>
      <dgm:spPr/>
      <dgm:t>
        <a:bodyPr/>
        <a:lstStyle/>
        <a:p>
          <a:endParaRPr lang="ru-RU"/>
        </a:p>
      </dgm:t>
    </dgm:pt>
    <dgm:pt modelId="{D7E3AFDF-72B7-4287-8401-6FA126160A52}" type="pres">
      <dgm:prSet presAssocID="{98D5B0BD-E0C0-4A02-9FDF-89C7A855DDB3}" presName="imgShp" presStyleLbl="fgImgPlace1" presStyleIdx="5" presStyleCnt="6" custScaleX="66488" custScaleY="664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969916-4D5E-4C5F-904E-8511FC6DFA8A}" type="pres">
      <dgm:prSet presAssocID="{98D5B0BD-E0C0-4A02-9FDF-89C7A855DDB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6E7DF-9C2F-4B56-927B-292C7A097D65}" srcId="{0764C2CA-E915-4ABF-BAA6-176749C3EF7E}" destId="{36069E17-0244-4B22-9587-D1F7A534803A}" srcOrd="4" destOrd="0" parTransId="{5D092740-1E43-4A73-8D8F-92985A03DF6F}" sibTransId="{37A5D39F-733F-4DE1-A614-C3C2990EF504}"/>
    <dgm:cxn modelId="{7024A206-92F2-4BB3-A1AD-26AD16AF403A}" srcId="{0764C2CA-E915-4ABF-BAA6-176749C3EF7E}" destId="{AF4735DC-6D89-40AD-93FC-B3801CBBBED7}" srcOrd="2" destOrd="0" parTransId="{9084025C-7E25-4A7C-AC5D-0D78D4949886}" sibTransId="{E3568F8F-C36C-4774-A6CA-CB5B7E3FFB1D}"/>
    <dgm:cxn modelId="{36751B6F-B219-4560-8C60-F21E97E07B8A}" type="presOf" srcId="{36069E17-0244-4B22-9587-D1F7A534803A}" destId="{B7548690-8C2E-4006-B9CF-AF2F7BEE355B}" srcOrd="0" destOrd="0" presId="urn:microsoft.com/office/officeart/2005/8/layout/vList3"/>
    <dgm:cxn modelId="{A2F02173-BC29-465F-996A-3825E555D2A9}" type="presOf" srcId="{98D5B0BD-E0C0-4A02-9FDF-89C7A855DDB3}" destId="{62969916-4D5E-4C5F-904E-8511FC6DFA8A}" srcOrd="0" destOrd="0" presId="urn:microsoft.com/office/officeart/2005/8/layout/vList3"/>
    <dgm:cxn modelId="{DA476025-DB53-48A0-9D05-FFEF1DC29AB8}" srcId="{0764C2CA-E915-4ABF-BAA6-176749C3EF7E}" destId="{DDAC1E2A-FCE1-407F-A199-8E1F63CA9C46}" srcOrd="0" destOrd="0" parTransId="{A7B97F63-248F-4A2C-B6BC-A7829D018597}" sibTransId="{5D8DAAF0-627F-418C-B0E6-A6E4B3D31EBE}"/>
    <dgm:cxn modelId="{19E88D84-6961-4AB0-89FA-BB33BFA40AC0}" type="presOf" srcId="{3900BC1A-079C-4D8D-80D8-68CA4EB26BF4}" destId="{6C796809-05CD-44E8-9365-FD2214CC1DE1}" srcOrd="0" destOrd="0" presId="urn:microsoft.com/office/officeart/2005/8/layout/vList3"/>
    <dgm:cxn modelId="{3962CF6F-5657-476E-A660-FA3D7E9D2944}" type="presOf" srcId="{AF4735DC-6D89-40AD-93FC-B3801CBBBED7}" destId="{F03ECCB1-49AC-4AA4-966F-0D849073D78E}" srcOrd="0" destOrd="0" presId="urn:microsoft.com/office/officeart/2005/8/layout/vList3"/>
    <dgm:cxn modelId="{E453D9B8-B07B-400A-BD75-95CF2CA1058E}" srcId="{0764C2CA-E915-4ABF-BAA6-176749C3EF7E}" destId="{3900BC1A-079C-4D8D-80D8-68CA4EB26BF4}" srcOrd="1" destOrd="0" parTransId="{29555914-8DF3-4883-9E1F-B6346368ADFE}" sibTransId="{0CC97DF3-778C-47AE-96EC-861F6220BB01}"/>
    <dgm:cxn modelId="{B99A3E6F-4F14-4709-992E-5C91AAC517EC}" type="presOf" srcId="{0764C2CA-E915-4ABF-BAA6-176749C3EF7E}" destId="{5EF8CADD-023F-4708-968B-FF7A214ACB01}" srcOrd="0" destOrd="0" presId="urn:microsoft.com/office/officeart/2005/8/layout/vList3"/>
    <dgm:cxn modelId="{7E696E93-0B0A-4950-9250-9872EF1175D7}" srcId="{0764C2CA-E915-4ABF-BAA6-176749C3EF7E}" destId="{98D5B0BD-E0C0-4A02-9FDF-89C7A855DDB3}" srcOrd="5" destOrd="0" parTransId="{5F96D262-EC14-4A00-A97B-21FDB0DDF6E3}" sibTransId="{210F938D-D0D5-4FB7-A065-E6A57A0D5EDA}"/>
    <dgm:cxn modelId="{06BA1EA7-4588-4753-9AC5-98300EB0960A}" type="presOf" srcId="{DF6AAFD9-7800-4E58-BC3F-2C806C22C2DC}" destId="{7EF5C057-D82A-4A8E-AF2E-5F786EED0D72}" srcOrd="0" destOrd="0" presId="urn:microsoft.com/office/officeart/2005/8/layout/vList3"/>
    <dgm:cxn modelId="{0878975C-ED77-4AC4-8F9D-BA9EE08E3E00}" srcId="{0764C2CA-E915-4ABF-BAA6-176749C3EF7E}" destId="{DF6AAFD9-7800-4E58-BC3F-2C806C22C2DC}" srcOrd="3" destOrd="0" parTransId="{262E6D45-8E38-4E5E-BC30-F98034CF79DD}" sibTransId="{DE61ACB6-4C49-419D-ACCE-C5937A9418DD}"/>
    <dgm:cxn modelId="{2625049D-2D54-4537-A60D-CD1580C21C9C}" type="presOf" srcId="{DDAC1E2A-FCE1-407F-A199-8E1F63CA9C46}" destId="{6E0FD910-0DFB-4F17-9C30-8A8CD96A8694}" srcOrd="0" destOrd="0" presId="urn:microsoft.com/office/officeart/2005/8/layout/vList3"/>
    <dgm:cxn modelId="{6297410A-0A2C-40C9-90BE-495837DB890B}" type="presParOf" srcId="{5EF8CADD-023F-4708-968B-FF7A214ACB01}" destId="{EB2F6ED4-3655-4A73-B44F-A8C7229ED8C8}" srcOrd="0" destOrd="0" presId="urn:microsoft.com/office/officeart/2005/8/layout/vList3"/>
    <dgm:cxn modelId="{94094807-37BB-4D1E-9DEF-FB9D98445294}" type="presParOf" srcId="{EB2F6ED4-3655-4A73-B44F-A8C7229ED8C8}" destId="{0AA62F01-0CE9-48B6-90C1-F5E42D58BED1}" srcOrd="0" destOrd="0" presId="urn:microsoft.com/office/officeart/2005/8/layout/vList3"/>
    <dgm:cxn modelId="{9B6FC149-4968-48C2-A4AF-F698AABF610C}" type="presParOf" srcId="{EB2F6ED4-3655-4A73-B44F-A8C7229ED8C8}" destId="{6E0FD910-0DFB-4F17-9C30-8A8CD96A8694}" srcOrd="1" destOrd="0" presId="urn:microsoft.com/office/officeart/2005/8/layout/vList3"/>
    <dgm:cxn modelId="{C169571B-0C24-40A3-95B6-1517AFB838DF}" type="presParOf" srcId="{5EF8CADD-023F-4708-968B-FF7A214ACB01}" destId="{F0CDDFF1-5E21-4CD6-AA4A-72FF3025EA92}" srcOrd="1" destOrd="0" presId="urn:microsoft.com/office/officeart/2005/8/layout/vList3"/>
    <dgm:cxn modelId="{E41F2F56-EF54-4EE7-81ED-482E75CE7D12}" type="presParOf" srcId="{5EF8CADD-023F-4708-968B-FF7A214ACB01}" destId="{743A6A61-5A58-4738-B6C6-EB808B90BC6B}" srcOrd="2" destOrd="0" presId="urn:microsoft.com/office/officeart/2005/8/layout/vList3"/>
    <dgm:cxn modelId="{9EE47BDF-A297-48D9-B409-48910D06972A}" type="presParOf" srcId="{743A6A61-5A58-4738-B6C6-EB808B90BC6B}" destId="{59ACBB56-E076-493A-A918-B8C689466399}" srcOrd="0" destOrd="0" presId="urn:microsoft.com/office/officeart/2005/8/layout/vList3"/>
    <dgm:cxn modelId="{64BC64F7-97D9-4C8D-9D8D-66C0D003C106}" type="presParOf" srcId="{743A6A61-5A58-4738-B6C6-EB808B90BC6B}" destId="{6C796809-05CD-44E8-9365-FD2214CC1DE1}" srcOrd="1" destOrd="0" presId="urn:microsoft.com/office/officeart/2005/8/layout/vList3"/>
    <dgm:cxn modelId="{74D8A05D-3932-4344-B005-2AB0057976E9}" type="presParOf" srcId="{5EF8CADD-023F-4708-968B-FF7A214ACB01}" destId="{9AED679E-092C-40EE-AA3B-07F0AFD31174}" srcOrd="3" destOrd="0" presId="urn:microsoft.com/office/officeart/2005/8/layout/vList3"/>
    <dgm:cxn modelId="{EA84CAD9-3AA1-433B-8A55-B53A0632643F}" type="presParOf" srcId="{5EF8CADD-023F-4708-968B-FF7A214ACB01}" destId="{CEB0AFD6-A55A-4F29-A865-E0C8078C8F43}" srcOrd="4" destOrd="0" presId="urn:microsoft.com/office/officeart/2005/8/layout/vList3"/>
    <dgm:cxn modelId="{0AB0B516-F24C-4F51-83F6-E80AEB776E1F}" type="presParOf" srcId="{CEB0AFD6-A55A-4F29-A865-E0C8078C8F43}" destId="{3F51FAD5-8423-4108-A234-C332802EF0F1}" srcOrd="0" destOrd="0" presId="urn:microsoft.com/office/officeart/2005/8/layout/vList3"/>
    <dgm:cxn modelId="{FCD491F2-2164-4B10-89B7-541E4E9EF1CF}" type="presParOf" srcId="{CEB0AFD6-A55A-4F29-A865-E0C8078C8F43}" destId="{F03ECCB1-49AC-4AA4-966F-0D849073D78E}" srcOrd="1" destOrd="0" presId="urn:microsoft.com/office/officeart/2005/8/layout/vList3"/>
    <dgm:cxn modelId="{5A057F0B-2E5D-4B32-806B-177432CBAC17}" type="presParOf" srcId="{5EF8CADD-023F-4708-968B-FF7A214ACB01}" destId="{19062C77-B243-42CA-906A-AFAED8DAB09F}" srcOrd="5" destOrd="0" presId="urn:microsoft.com/office/officeart/2005/8/layout/vList3"/>
    <dgm:cxn modelId="{A0ED5DA1-6481-404B-962D-1C1CE6C860AE}" type="presParOf" srcId="{5EF8CADD-023F-4708-968B-FF7A214ACB01}" destId="{53988072-DEF5-49C8-B19C-F4463E17AA83}" srcOrd="6" destOrd="0" presId="urn:microsoft.com/office/officeart/2005/8/layout/vList3"/>
    <dgm:cxn modelId="{FA042094-299E-4DBA-BC70-7219E75B1B3D}" type="presParOf" srcId="{53988072-DEF5-49C8-B19C-F4463E17AA83}" destId="{DE019610-8769-49DB-8DBF-D8C98E5E2E05}" srcOrd="0" destOrd="0" presId="urn:microsoft.com/office/officeart/2005/8/layout/vList3"/>
    <dgm:cxn modelId="{64288CEA-0D75-497F-B276-626BFA564192}" type="presParOf" srcId="{53988072-DEF5-49C8-B19C-F4463E17AA83}" destId="{7EF5C057-D82A-4A8E-AF2E-5F786EED0D72}" srcOrd="1" destOrd="0" presId="urn:microsoft.com/office/officeart/2005/8/layout/vList3"/>
    <dgm:cxn modelId="{618F1DF5-83B9-4638-9B2E-358FB8D0418B}" type="presParOf" srcId="{5EF8CADD-023F-4708-968B-FF7A214ACB01}" destId="{A77B0E67-716F-470D-A5B7-E33D2F48328E}" srcOrd="7" destOrd="0" presId="urn:microsoft.com/office/officeart/2005/8/layout/vList3"/>
    <dgm:cxn modelId="{15A620E4-7505-4C92-8A73-E25764D490CD}" type="presParOf" srcId="{5EF8CADD-023F-4708-968B-FF7A214ACB01}" destId="{3596A832-FF14-4440-8A77-008F3E464612}" srcOrd="8" destOrd="0" presId="urn:microsoft.com/office/officeart/2005/8/layout/vList3"/>
    <dgm:cxn modelId="{CDFFAE21-1791-460F-8D55-92841D2AEA06}" type="presParOf" srcId="{3596A832-FF14-4440-8A77-008F3E464612}" destId="{B98720B8-99F6-4212-A15E-71DFA58D1093}" srcOrd="0" destOrd="0" presId="urn:microsoft.com/office/officeart/2005/8/layout/vList3"/>
    <dgm:cxn modelId="{135420FF-D350-4A51-AEA8-44A8F8B4092D}" type="presParOf" srcId="{3596A832-FF14-4440-8A77-008F3E464612}" destId="{B7548690-8C2E-4006-B9CF-AF2F7BEE355B}" srcOrd="1" destOrd="0" presId="urn:microsoft.com/office/officeart/2005/8/layout/vList3"/>
    <dgm:cxn modelId="{E7F53320-2FEC-4354-9BA9-D599E4E6D594}" type="presParOf" srcId="{5EF8CADD-023F-4708-968B-FF7A214ACB01}" destId="{6B22CC12-2A0D-432F-B5F7-7EAC9F53B59B}" srcOrd="9" destOrd="0" presId="urn:microsoft.com/office/officeart/2005/8/layout/vList3"/>
    <dgm:cxn modelId="{0462BD20-02A7-4D81-9380-A74350697451}" type="presParOf" srcId="{5EF8CADD-023F-4708-968B-FF7A214ACB01}" destId="{ECA013E9-D0FE-4D06-80D9-FFB5113AF9D7}" srcOrd="10" destOrd="0" presId="urn:microsoft.com/office/officeart/2005/8/layout/vList3"/>
    <dgm:cxn modelId="{5DFF46FF-1F19-4080-B55C-E74BA658CE91}" type="presParOf" srcId="{ECA013E9-D0FE-4D06-80D9-FFB5113AF9D7}" destId="{D7E3AFDF-72B7-4287-8401-6FA126160A52}" srcOrd="0" destOrd="0" presId="urn:microsoft.com/office/officeart/2005/8/layout/vList3"/>
    <dgm:cxn modelId="{654BC480-767A-4EF4-AABC-E52AA2270E42}" type="presParOf" srcId="{ECA013E9-D0FE-4D06-80D9-FFB5113AF9D7}" destId="{62969916-4D5E-4C5F-904E-8511FC6DFA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42D2F-3DE4-4EBE-B637-F9C789054848}">
      <dsp:nvSpPr>
        <dsp:cNvPr id="0" name=""/>
        <dsp:cNvSpPr/>
      </dsp:nvSpPr>
      <dsp:spPr>
        <a:xfrm>
          <a:off x="907676" y="3203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работой управляющей компании и подрядчиков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5947" y="31474"/>
        <a:ext cx="1559805" cy="1178298"/>
      </dsp:txXfrm>
    </dsp:sp>
    <dsp:sp modelId="{E73340B7-B128-489F-B027-641B00F1A4C8}">
      <dsp:nvSpPr>
        <dsp:cNvPr id="0" name=""/>
        <dsp:cNvSpPr/>
      </dsp:nvSpPr>
      <dsp:spPr>
        <a:xfrm>
          <a:off x="907676" y="1209772"/>
          <a:ext cx="1616347" cy="518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676" y="1209772"/>
        <a:ext cx="1138273" cy="518824"/>
      </dsp:txXfrm>
    </dsp:sp>
    <dsp:sp modelId="{C751784D-367D-46DA-9860-4E5F8100829E}">
      <dsp:nvSpPr>
        <dsp:cNvPr id="0" name=""/>
        <dsp:cNvSpPr/>
      </dsp:nvSpPr>
      <dsp:spPr>
        <a:xfrm>
          <a:off x="2091672" y="1292183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CB4C5-5E94-46E1-9E95-95F8BBDB9203}">
      <dsp:nvSpPr>
        <dsp:cNvPr id="0" name=""/>
        <dsp:cNvSpPr/>
      </dsp:nvSpPr>
      <dsp:spPr>
        <a:xfrm>
          <a:off x="2808313" y="18104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защита интересов ВСЕХ собственников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584" y="46375"/>
        <a:ext cx="1559805" cy="1178298"/>
      </dsp:txXfrm>
    </dsp:sp>
    <dsp:sp modelId="{EEEA6EDD-5531-4868-8709-1D669C253D7C}">
      <dsp:nvSpPr>
        <dsp:cNvPr id="0" name=""/>
        <dsp:cNvSpPr/>
      </dsp:nvSpPr>
      <dsp:spPr>
        <a:xfrm>
          <a:off x="2797548" y="1209772"/>
          <a:ext cx="1616347" cy="518824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7548" y="1209772"/>
        <a:ext cx="1138273" cy="518824"/>
      </dsp:txXfrm>
    </dsp:sp>
    <dsp:sp modelId="{A603A9AC-207A-405A-B078-950E6C831854}">
      <dsp:nvSpPr>
        <dsp:cNvPr id="0" name=""/>
        <dsp:cNvSpPr/>
      </dsp:nvSpPr>
      <dsp:spPr>
        <a:xfrm>
          <a:off x="3981545" y="1292183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0A08F-2341-48F4-9D84-E4F94AF89B2E}">
      <dsp:nvSpPr>
        <dsp:cNvPr id="0" name=""/>
        <dsp:cNvSpPr/>
      </dsp:nvSpPr>
      <dsp:spPr>
        <a:xfrm>
          <a:off x="4687421" y="3203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избирается из числа собственников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5692" y="31474"/>
        <a:ext cx="1559805" cy="1178298"/>
      </dsp:txXfrm>
    </dsp:sp>
    <dsp:sp modelId="{B47403B7-97DB-4B12-8060-CF517FD83E91}">
      <dsp:nvSpPr>
        <dsp:cNvPr id="0" name=""/>
        <dsp:cNvSpPr/>
      </dsp:nvSpPr>
      <dsp:spPr>
        <a:xfrm>
          <a:off x="4687421" y="1209772"/>
          <a:ext cx="1616347" cy="518824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421" y="1209772"/>
        <a:ext cx="1138273" cy="518824"/>
      </dsp:txXfrm>
    </dsp:sp>
    <dsp:sp modelId="{98286C23-0632-4917-B983-308A805FE71C}">
      <dsp:nvSpPr>
        <dsp:cNvPr id="0" name=""/>
        <dsp:cNvSpPr/>
      </dsp:nvSpPr>
      <dsp:spPr>
        <a:xfrm>
          <a:off x="5871418" y="1292183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76083-2EBC-4445-AA05-293CC9CF4390}">
      <dsp:nvSpPr>
        <dsp:cNvPr id="0" name=""/>
        <dsp:cNvSpPr/>
      </dsp:nvSpPr>
      <dsp:spPr>
        <a:xfrm>
          <a:off x="907676" y="2138095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является </a:t>
          </a: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юридическим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лицом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5947" y="2166366"/>
        <a:ext cx="1559805" cy="1178298"/>
      </dsp:txXfrm>
    </dsp:sp>
    <dsp:sp modelId="{6BD8BA39-1B01-42C2-A1F0-DF4B882915DC}">
      <dsp:nvSpPr>
        <dsp:cNvPr id="0" name=""/>
        <dsp:cNvSpPr/>
      </dsp:nvSpPr>
      <dsp:spPr>
        <a:xfrm>
          <a:off x="907676" y="3344664"/>
          <a:ext cx="1616347" cy="518824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676" y="3344664"/>
        <a:ext cx="1138273" cy="518824"/>
      </dsp:txXfrm>
    </dsp:sp>
    <dsp:sp modelId="{D0BF1FD7-1470-4F8C-B088-40E8E29ECDF1}">
      <dsp:nvSpPr>
        <dsp:cNvPr id="0" name=""/>
        <dsp:cNvSpPr/>
      </dsp:nvSpPr>
      <dsp:spPr>
        <a:xfrm>
          <a:off x="2091672" y="3427075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89888-4814-4461-AF0C-DB87444FB10D}">
      <dsp:nvSpPr>
        <dsp:cNvPr id="0" name=""/>
        <dsp:cNvSpPr/>
      </dsp:nvSpPr>
      <dsp:spPr>
        <a:xfrm>
          <a:off x="2797548" y="2138095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регистрировать в местной администрации и иных органах не требуется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5819" y="2166366"/>
        <a:ext cx="1559805" cy="1178298"/>
      </dsp:txXfrm>
    </dsp:sp>
    <dsp:sp modelId="{7E1AC170-28D0-457C-AA4D-1D9A0623E326}">
      <dsp:nvSpPr>
        <dsp:cNvPr id="0" name=""/>
        <dsp:cNvSpPr/>
      </dsp:nvSpPr>
      <dsp:spPr>
        <a:xfrm>
          <a:off x="2797548" y="3344664"/>
          <a:ext cx="1616347" cy="518824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7548" y="3344664"/>
        <a:ext cx="1138273" cy="518824"/>
      </dsp:txXfrm>
    </dsp:sp>
    <dsp:sp modelId="{36AD1964-6DCE-495C-BCC5-FB1CDE190CB0}">
      <dsp:nvSpPr>
        <dsp:cNvPr id="0" name=""/>
        <dsp:cNvSpPr/>
      </dsp:nvSpPr>
      <dsp:spPr>
        <a:xfrm>
          <a:off x="3981545" y="3427075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A28B2-9D1D-4812-8B79-BEDB84FC1E68}">
      <dsp:nvSpPr>
        <dsp:cNvPr id="0" name=""/>
        <dsp:cNvSpPr/>
      </dsp:nvSpPr>
      <dsp:spPr>
        <a:xfrm>
          <a:off x="4687421" y="2138095"/>
          <a:ext cx="1616347" cy="12065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Подмосковье более 27,7 тысяч Советов МКД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5692" y="2166366"/>
        <a:ext cx="1559805" cy="1178298"/>
      </dsp:txXfrm>
    </dsp:sp>
    <dsp:sp modelId="{48DF784C-D950-46AD-8ED7-47D4D9A6C4DE}">
      <dsp:nvSpPr>
        <dsp:cNvPr id="0" name=""/>
        <dsp:cNvSpPr/>
      </dsp:nvSpPr>
      <dsp:spPr>
        <a:xfrm>
          <a:off x="4687421" y="3344664"/>
          <a:ext cx="1616347" cy="51882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421" y="3344664"/>
        <a:ext cx="1138273" cy="518824"/>
      </dsp:txXfrm>
    </dsp:sp>
    <dsp:sp modelId="{9DE30A01-4AF9-485B-92FB-BC6F2044FD67}">
      <dsp:nvSpPr>
        <dsp:cNvPr id="0" name=""/>
        <dsp:cNvSpPr/>
      </dsp:nvSpPr>
      <dsp:spPr>
        <a:xfrm>
          <a:off x="5871418" y="3427075"/>
          <a:ext cx="565721" cy="56572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C09E8-3100-4919-9532-26FE2CD6F4F2}">
      <dsp:nvSpPr>
        <dsp:cNvPr id="0" name=""/>
        <dsp:cNvSpPr/>
      </dsp:nvSpPr>
      <dsp:spPr>
        <a:xfrm rot="5400000">
          <a:off x="-150617" y="150769"/>
          <a:ext cx="1004115" cy="702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1591"/>
        <a:ext cx="702880" cy="301235"/>
      </dsp:txXfrm>
    </dsp:sp>
    <dsp:sp modelId="{16333386-9577-4F3E-89F4-DC24541B94C7}">
      <dsp:nvSpPr>
        <dsp:cNvPr id="0" name=""/>
        <dsp:cNvSpPr/>
      </dsp:nvSpPr>
      <dsp:spPr>
        <a:xfrm rot="5400000">
          <a:off x="2293354" y="-1590472"/>
          <a:ext cx="652674" cy="383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Только для одного дома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02880" y="31863"/>
        <a:ext cx="3801762" cy="588952"/>
      </dsp:txXfrm>
    </dsp:sp>
    <dsp:sp modelId="{C5F556A6-2A79-4506-8093-663A05B44864}">
      <dsp:nvSpPr>
        <dsp:cNvPr id="0" name=""/>
        <dsp:cNvSpPr/>
      </dsp:nvSpPr>
      <dsp:spPr>
        <a:xfrm rot="5400000">
          <a:off x="-150617" y="1003962"/>
          <a:ext cx="1004115" cy="702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04784"/>
        <a:ext cx="702880" cy="301235"/>
      </dsp:txXfrm>
    </dsp:sp>
    <dsp:sp modelId="{6DE8B27D-BC0D-4AD7-BDDC-0DCDD9954DFD}">
      <dsp:nvSpPr>
        <dsp:cNvPr id="0" name=""/>
        <dsp:cNvSpPr/>
      </dsp:nvSpPr>
      <dsp:spPr>
        <a:xfrm rot="5400000">
          <a:off x="2293354" y="-737128"/>
          <a:ext cx="652674" cy="383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в доме более 4 квартир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02880" y="885207"/>
        <a:ext cx="3801762" cy="588952"/>
      </dsp:txXfrm>
    </dsp:sp>
    <dsp:sp modelId="{F9C43820-DDB0-40E1-A805-FE1D5B0BB873}">
      <dsp:nvSpPr>
        <dsp:cNvPr id="0" name=""/>
        <dsp:cNvSpPr/>
      </dsp:nvSpPr>
      <dsp:spPr>
        <a:xfrm rot="5400000">
          <a:off x="-150617" y="1857156"/>
          <a:ext cx="1004115" cy="702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57978"/>
        <a:ext cx="702880" cy="301235"/>
      </dsp:txXfrm>
    </dsp:sp>
    <dsp:sp modelId="{F359CAF3-DBBE-4940-8FBF-B0265A380415}">
      <dsp:nvSpPr>
        <dsp:cNvPr id="0" name=""/>
        <dsp:cNvSpPr/>
      </dsp:nvSpPr>
      <dsp:spPr>
        <a:xfrm rot="5400000">
          <a:off x="2293354" y="116065"/>
          <a:ext cx="652674" cy="383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в доме не создано ТСЖ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02880" y="1738401"/>
        <a:ext cx="3801762" cy="588952"/>
      </dsp:txXfrm>
    </dsp:sp>
    <dsp:sp modelId="{2882153B-18C2-42BB-869C-B6B15A2DABC0}">
      <dsp:nvSpPr>
        <dsp:cNvPr id="0" name=""/>
        <dsp:cNvSpPr/>
      </dsp:nvSpPr>
      <dsp:spPr>
        <a:xfrm rot="5400000">
          <a:off x="-150617" y="2710350"/>
          <a:ext cx="1004115" cy="702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11172"/>
        <a:ext cx="702880" cy="301235"/>
      </dsp:txXfrm>
    </dsp:sp>
    <dsp:sp modelId="{40B09116-781D-4299-959D-EFEEECE0EDAB}">
      <dsp:nvSpPr>
        <dsp:cNvPr id="0" name=""/>
        <dsp:cNvSpPr/>
      </dsp:nvSpPr>
      <dsp:spPr>
        <a:xfrm rot="5400000">
          <a:off x="2293354" y="969258"/>
          <a:ext cx="652674" cy="383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Если дом не управляется жилищным кооперативом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02880" y="2591594"/>
        <a:ext cx="3801762" cy="588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468CC-9AC4-47AD-9B8C-05D4FD66FAD4}">
      <dsp:nvSpPr>
        <dsp:cNvPr id="0" name=""/>
        <dsp:cNvSpPr/>
      </dsp:nvSpPr>
      <dsp:spPr>
        <a:xfrm>
          <a:off x="0" y="2443601"/>
          <a:ext cx="5400382" cy="5344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43601"/>
        <a:ext cx="5400382" cy="288596"/>
      </dsp:txXfrm>
    </dsp:sp>
    <dsp:sp modelId="{77EB16E1-F983-4E49-8B62-7DAD9F4248E5}">
      <dsp:nvSpPr>
        <dsp:cNvPr id="0" name=""/>
        <dsp:cNvSpPr/>
      </dsp:nvSpPr>
      <dsp:spPr>
        <a:xfrm>
          <a:off x="0" y="2671228"/>
          <a:ext cx="5400382" cy="3464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Оформляется в соответствии с приказом Минстроя РФ от 25.12.2015 № 937/</a:t>
          </a:r>
          <a:r>
            <a:rPr lang="ru-RU" sz="135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endParaRPr lang="ru-RU" sz="13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71228"/>
        <a:ext cx="5400382" cy="346402"/>
      </dsp:txXfrm>
    </dsp:sp>
    <dsp:sp modelId="{2A859788-3F06-4407-949E-C8FB798A3071}">
      <dsp:nvSpPr>
        <dsp:cNvPr id="0" name=""/>
        <dsp:cNvSpPr/>
      </dsp:nvSpPr>
      <dsp:spPr>
        <a:xfrm rot="10800000">
          <a:off x="0" y="1629653"/>
          <a:ext cx="5400382" cy="821964"/>
        </a:xfrm>
        <a:prstGeom prst="upArrowCallou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629653"/>
        <a:ext cx="5400382" cy="288509"/>
      </dsp:txXfrm>
    </dsp:sp>
    <dsp:sp modelId="{32D34549-03ED-4168-86AB-7DB17FB83011}">
      <dsp:nvSpPr>
        <dsp:cNvPr id="0" name=""/>
        <dsp:cNvSpPr/>
      </dsp:nvSpPr>
      <dsp:spPr>
        <a:xfrm>
          <a:off x="0" y="1849844"/>
          <a:ext cx="5400382" cy="382404"/>
        </a:xfrm>
        <a:prstGeom prst="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Большинство от общего числа </a:t>
          </a: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голосов, </a:t>
          </a: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принявших участие в собрании</a:t>
          </a:r>
          <a:endParaRPr lang="ru-RU" sz="13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49844"/>
        <a:ext cx="5400382" cy="382404"/>
      </dsp:txXfrm>
    </dsp:sp>
    <dsp:sp modelId="{CD12EA98-E375-4293-AF47-FADE77C1A90E}">
      <dsp:nvSpPr>
        <dsp:cNvPr id="0" name=""/>
        <dsp:cNvSpPr/>
      </dsp:nvSpPr>
      <dsp:spPr>
        <a:xfrm rot="10800000">
          <a:off x="0" y="815705"/>
          <a:ext cx="5400382" cy="821964"/>
        </a:xfrm>
        <a:prstGeom prst="upArrowCallou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Кворум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815705"/>
        <a:ext cx="5400382" cy="288509"/>
      </dsp:txXfrm>
    </dsp:sp>
    <dsp:sp modelId="{E449B8D0-6034-4CF6-A845-D8F2BA6D5C6D}">
      <dsp:nvSpPr>
        <dsp:cNvPr id="0" name=""/>
        <dsp:cNvSpPr/>
      </dsp:nvSpPr>
      <dsp:spPr>
        <a:xfrm>
          <a:off x="0" y="1104214"/>
          <a:ext cx="5400382" cy="245767"/>
        </a:xfrm>
        <a:prstGeom prst="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50 % от общего числа голосов, принявших участие в собрании</a:t>
          </a:r>
          <a:endParaRPr lang="ru-RU" sz="13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04214"/>
        <a:ext cx="5400382" cy="245767"/>
      </dsp:txXfrm>
    </dsp:sp>
    <dsp:sp modelId="{19B25BE6-085B-40A7-9A00-0ADC1B4AFC27}">
      <dsp:nvSpPr>
        <dsp:cNvPr id="0" name=""/>
        <dsp:cNvSpPr/>
      </dsp:nvSpPr>
      <dsp:spPr>
        <a:xfrm rot="10800000">
          <a:off x="0" y="1756"/>
          <a:ext cx="5400382" cy="821964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Извещение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756"/>
        <a:ext cx="5400382" cy="288509"/>
      </dsp:txXfrm>
    </dsp:sp>
    <dsp:sp modelId="{82C93997-A80B-4456-B8EA-A57B45C33F7D}">
      <dsp:nvSpPr>
        <dsp:cNvPr id="0" name=""/>
        <dsp:cNvSpPr/>
      </dsp:nvSpPr>
      <dsp:spPr>
        <a:xfrm>
          <a:off x="0" y="290266"/>
          <a:ext cx="5400382" cy="245767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чем за 10 дней до его начала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0266"/>
        <a:ext cx="5400382" cy="245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A5DD7-3FFD-40EF-8A52-C30E56D1E78D}">
      <dsp:nvSpPr>
        <dsp:cNvPr id="0" name=""/>
        <dsp:cNvSpPr/>
      </dsp:nvSpPr>
      <dsp:spPr>
        <a:xfrm>
          <a:off x="-4871827" y="-746594"/>
          <a:ext cx="5802456" cy="5802456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15CB3-5B49-4D24-9AB3-3A0544599E0F}">
      <dsp:nvSpPr>
        <dsp:cNvPr id="0" name=""/>
        <dsp:cNvSpPr/>
      </dsp:nvSpPr>
      <dsp:spPr>
        <a:xfrm>
          <a:off x="347303" y="226926"/>
          <a:ext cx="4274156" cy="453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созвать может любой собственник (группа)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303" y="226926"/>
        <a:ext cx="4274156" cy="453679"/>
      </dsp:txXfrm>
    </dsp:sp>
    <dsp:sp modelId="{F380D832-22CF-42BB-BC75-1D0498ECD640}">
      <dsp:nvSpPr>
        <dsp:cNvPr id="0" name=""/>
        <dsp:cNvSpPr/>
      </dsp:nvSpPr>
      <dsp:spPr>
        <a:xfrm>
          <a:off x="63753" y="170216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0531C4-1B03-4AD6-9B6E-E1402A62DA8D}">
      <dsp:nvSpPr>
        <dsp:cNvPr id="0" name=""/>
        <dsp:cNvSpPr/>
      </dsp:nvSpPr>
      <dsp:spPr>
        <a:xfrm>
          <a:off x="720486" y="839450"/>
          <a:ext cx="3900973" cy="589497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очное обсуждение на встрече собственников + передача в определенное место и время решений тех, кто в собрании не участвовал 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86" y="839450"/>
        <a:ext cx="3900973" cy="589497"/>
      </dsp:txXfrm>
    </dsp:sp>
    <dsp:sp modelId="{202FA39A-32F4-487D-B700-832648EA0075}">
      <dsp:nvSpPr>
        <dsp:cNvPr id="0" name=""/>
        <dsp:cNvSpPr/>
      </dsp:nvSpPr>
      <dsp:spPr>
        <a:xfrm>
          <a:off x="436936" y="850649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7A7582-7F39-453A-8C66-E5AFFB4EE273}">
      <dsp:nvSpPr>
        <dsp:cNvPr id="0" name=""/>
        <dsp:cNvSpPr/>
      </dsp:nvSpPr>
      <dsp:spPr>
        <a:xfrm>
          <a:off x="891133" y="1587792"/>
          <a:ext cx="3730326" cy="453679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новая форма: появилась с июля 2015 года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133" y="1587792"/>
        <a:ext cx="3730326" cy="453679"/>
      </dsp:txXfrm>
    </dsp:sp>
    <dsp:sp modelId="{27031E9D-AD35-4CD3-9A8C-DCDF51AB407F}">
      <dsp:nvSpPr>
        <dsp:cNvPr id="0" name=""/>
        <dsp:cNvSpPr/>
      </dsp:nvSpPr>
      <dsp:spPr>
        <a:xfrm>
          <a:off x="607583" y="1531082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A93823-8216-417D-A879-04F798018A20}">
      <dsp:nvSpPr>
        <dsp:cNvPr id="0" name=""/>
        <dsp:cNvSpPr/>
      </dsp:nvSpPr>
      <dsp:spPr>
        <a:xfrm>
          <a:off x="891133" y="2192169"/>
          <a:ext cx="3730326" cy="604932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созвать и оформить итоги обязана УК по обращению собственников, у которых ≧ 10% голосов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133" y="2192169"/>
        <a:ext cx="3730326" cy="604932"/>
      </dsp:txXfrm>
    </dsp:sp>
    <dsp:sp modelId="{4F1BD199-25C4-45FC-9BB9-863376D6F833}">
      <dsp:nvSpPr>
        <dsp:cNvPr id="0" name=""/>
        <dsp:cNvSpPr/>
      </dsp:nvSpPr>
      <dsp:spPr>
        <a:xfrm>
          <a:off x="607583" y="2211085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D00E04-AD22-4168-9AFA-9E1297CFFA0D}">
      <dsp:nvSpPr>
        <dsp:cNvPr id="0" name=""/>
        <dsp:cNvSpPr/>
      </dsp:nvSpPr>
      <dsp:spPr>
        <a:xfrm>
          <a:off x="720486" y="2948228"/>
          <a:ext cx="3900973" cy="453679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кворум = число «очных» + «заочных» участников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86" y="2948228"/>
        <a:ext cx="3900973" cy="453679"/>
      </dsp:txXfrm>
    </dsp:sp>
    <dsp:sp modelId="{218824A6-5444-4A26-9D0F-79E91B6614B4}">
      <dsp:nvSpPr>
        <dsp:cNvPr id="0" name=""/>
        <dsp:cNvSpPr/>
      </dsp:nvSpPr>
      <dsp:spPr>
        <a:xfrm>
          <a:off x="436936" y="2891518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9BAD8F-7B72-4AA4-9A97-B0B0E1A9651C}">
      <dsp:nvSpPr>
        <dsp:cNvPr id="0" name=""/>
        <dsp:cNvSpPr/>
      </dsp:nvSpPr>
      <dsp:spPr>
        <a:xfrm>
          <a:off x="347303" y="3628662"/>
          <a:ext cx="4274156" cy="45367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0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протокол после очной и заочной части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303" y="3628662"/>
        <a:ext cx="4274156" cy="453679"/>
      </dsp:txXfrm>
    </dsp:sp>
    <dsp:sp modelId="{4BC4A75E-8CDA-442A-80B7-FB6B554F8A51}">
      <dsp:nvSpPr>
        <dsp:cNvPr id="0" name=""/>
        <dsp:cNvSpPr/>
      </dsp:nvSpPr>
      <dsp:spPr>
        <a:xfrm>
          <a:off x="63753" y="3571952"/>
          <a:ext cx="567099" cy="567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430C9-4F8C-453D-AD7E-CF57A2CC6F2E}">
      <dsp:nvSpPr>
        <dsp:cNvPr id="0" name=""/>
        <dsp:cNvSpPr/>
      </dsp:nvSpPr>
      <dsp:spPr>
        <a:xfrm>
          <a:off x="864099" y="286701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Количество определяется на общем собрании собственников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4099" y="286701"/>
        <a:ext cx="1932630" cy="1159578"/>
      </dsp:txXfrm>
    </dsp:sp>
    <dsp:sp modelId="{09115E3A-EB72-49DD-9355-DE22F767744A}">
      <dsp:nvSpPr>
        <dsp:cNvPr id="0" name=""/>
        <dsp:cNvSpPr/>
      </dsp:nvSpPr>
      <dsp:spPr>
        <a:xfrm>
          <a:off x="2989993" y="286701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Обеспечивают выполнение решений собственников «между» общими собраниями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9993" y="286701"/>
        <a:ext cx="1932630" cy="1159578"/>
      </dsp:txXfrm>
    </dsp:sp>
    <dsp:sp modelId="{CBAE5121-A761-4FAF-8DA0-08E70BA8CA3C}">
      <dsp:nvSpPr>
        <dsp:cNvPr id="0" name=""/>
        <dsp:cNvSpPr/>
      </dsp:nvSpPr>
      <dsp:spPr>
        <a:xfrm>
          <a:off x="5115886" y="286701"/>
          <a:ext cx="2335197" cy="1159578"/>
        </a:xfrm>
        <a:prstGeom prst="rect">
          <a:avLst/>
        </a:prstGeom>
        <a:gradFill rotWithShape="0">
          <a:gsLst>
            <a:gs pos="0">
              <a:schemeClr val="bg2"/>
            </a:gs>
            <a:gs pos="18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3. Готовят предложения об использовании общего имущества, включая земельный участок 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5886" y="286701"/>
        <a:ext cx="2335197" cy="1159578"/>
      </dsp:txXfrm>
    </dsp:sp>
    <dsp:sp modelId="{92E5B793-464F-4EF6-A7EB-ADAB11B47D7A}">
      <dsp:nvSpPr>
        <dsp:cNvPr id="0" name=""/>
        <dsp:cNvSpPr/>
      </dsp:nvSpPr>
      <dsp:spPr>
        <a:xfrm>
          <a:off x="504214" y="1639542"/>
          <a:ext cx="2842416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4. Готовят предложения по управлению домом, срокам и видам работ по содержанию и текущему ремонту общего имущества, принимают решения о проведении такого ремонта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214" y="1639542"/>
        <a:ext cx="2842416" cy="1159578"/>
      </dsp:txXfrm>
    </dsp:sp>
    <dsp:sp modelId="{94BDFFF1-84C0-4421-AA43-A4F4ACAC7ED4}">
      <dsp:nvSpPr>
        <dsp:cNvPr id="0" name=""/>
        <dsp:cNvSpPr/>
      </dsp:nvSpPr>
      <dsp:spPr>
        <a:xfrm>
          <a:off x="3506421" y="1656171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5. Дают экспертную оценку всем заключаемым договорам, в </a:t>
          </a:r>
          <a:r>
            <a:rPr lang="ru-RU" sz="135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договору с УК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6421" y="1656171"/>
        <a:ext cx="1932630" cy="1159578"/>
      </dsp:txXfrm>
    </dsp:sp>
    <dsp:sp modelId="{566513CE-543D-4CCA-88DD-D73DD96B13F4}">
      <dsp:nvSpPr>
        <dsp:cNvPr id="0" name=""/>
        <dsp:cNvSpPr/>
      </dsp:nvSpPr>
      <dsp:spPr>
        <a:xfrm>
          <a:off x="5665787" y="1639542"/>
          <a:ext cx="2145181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6. Контролируют качество выполненных работ, составляют акты о ненадлежащем качестве коммунальных услуг 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5787" y="1639542"/>
        <a:ext cx="2145181" cy="1159578"/>
      </dsp:txXfrm>
    </dsp:sp>
    <dsp:sp modelId="{CF03749E-3F18-4F04-85FA-06DB1AB273C9}">
      <dsp:nvSpPr>
        <dsp:cNvPr id="0" name=""/>
        <dsp:cNvSpPr/>
      </dsp:nvSpPr>
      <dsp:spPr>
        <a:xfrm>
          <a:off x="2436" y="2992384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7. Оценивают подготовку дома к зиме и подписывают паспорт готовности 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" y="2992384"/>
        <a:ext cx="1932630" cy="1159578"/>
      </dsp:txXfrm>
    </dsp:sp>
    <dsp:sp modelId="{79743755-40AC-49FE-8A4C-6B4473F51B4D}">
      <dsp:nvSpPr>
        <dsp:cNvPr id="0" name=""/>
        <dsp:cNvSpPr/>
      </dsp:nvSpPr>
      <dsp:spPr>
        <a:xfrm>
          <a:off x="2128329" y="2992384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8. Участвуют в приемке работ по капитальному ремонту дома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8329" y="2992384"/>
        <a:ext cx="1932630" cy="1159578"/>
      </dsp:txXfrm>
    </dsp:sp>
    <dsp:sp modelId="{4FCA1414-242B-48BD-98D7-F19083EF4FCE}">
      <dsp:nvSpPr>
        <dsp:cNvPr id="0" name=""/>
        <dsp:cNvSpPr/>
      </dsp:nvSpPr>
      <dsp:spPr>
        <a:xfrm>
          <a:off x="4254223" y="2992384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4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9. Отчитываются на годовом общем собрании собственников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4223" y="2992384"/>
        <a:ext cx="1932630" cy="1159578"/>
      </dsp:txXfrm>
    </dsp:sp>
    <dsp:sp modelId="{4FB13942-F582-4E95-A7FA-B0FEEA480D75}">
      <dsp:nvSpPr>
        <dsp:cNvPr id="0" name=""/>
        <dsp:cNvSpPr/>
      </dsp:nvSpPr>
      <dsp:spPr>
        <a:xfrm>
          <a:off x="6380117" y="2992384"/>
          <a:ext cx="1932630" cy="1159578"/>
        </a:xfrm>
        <a:prstGeom prst="rect">
          <a:avLst/>
        </a:prstGeom>
        <a:gradFill rotWithShape="0">
          <a:gsLst>
            <a:gs pos="0">
              <a:schemeClr val="bg1"/>
            </a:gs>
            <a:gs pos="15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10. Могут получать вознаграждение по решению общего собрания </a:t>
          </a:r>
          <a:endParaRPr lang="ru-RU" sz="13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0117" y="2992384"/>
        <a:ext cx="1932630" cy="1159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D910-0DFB-4F17-9C30-8A8CD96A8694}">
      <dsp:nvSpPr>
        <dsp:cNvPr id="0" name=""/>
        <dsp:cNvSpPr/>
      </dsp:nvSpPr>
      <dsp:spPr>
        <a:xfrm rot="10800000">
          <a:off x="1290099" y="0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Избирается из числа членов Совета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25668" y="0"/>
        <a:ext cx="4801941" cy="542278"/>
      </dsp:txXfrm>
    </dsp:sp>
    <dsp:sp modelId="{0AA62F01-0CE9-48B6-90C1-F5E42D58BED1}">
      <dsp:nvSpPr>
        <dsp:cNvPr id="0" name=""/>
        <dsp:cNvSpPr/>
      </dsp:nvSpPr>
      <dsp:spPr>
        <a:xfrm>
          <a:off x="1153521" y="91341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96809-05CD-44E8-9365-FD2214CC1DE1}">
      <dsp:nvSpPr>
        <dsp:cNvPr id="0" name=""/>
        <dsp:cNvSpPr/>
      </dsp:nvSpPr>
      <dsp:spPr>
        <a:xfrm rot="10800000">
          <a:off x="1333796" y="704630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 работой Совета и подотчетен общему собранию собственников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704630"/>
        <a:ext cx="4801941" cy="542278"/>
      </dsp:txXfrm>
    </dsp:sp>
    <dsp:sp modelId="{59ACBB56-E076-493A-A918-B8C689466399}">
      <dsp:nvSpPr>
        <dsp:cNvPr id="0" name=""/>
        <dsp:cNvSpPr/>
      </dsp:nvSpPr>
      <dsp:spPr>
        <a:xfrm>
          <a:off x="1153521" y="795494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ECCB1-49AC-4AA4-966F-0D849073D78E}">
      <dsp:nvSpPr>
        <dsp:cNvPr id="0" name=""/>
        <dsp:cNvSpPr/>
      </dsp:nvSpPr>
      <dsp:spPr>
        <a:xfrm rot="10800000">
          <a:off x="1333796" y="1408783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Ведет переговоры с УК по условиям договора управления и подписывает его (по доверенности собственников)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1408783"/>
        <a:ext cx="4801941" cy="542278"/>
      </dsp:txXfrm>
    </dsp:sp>
    <dsp:sp modelId="{3F51FAD5-8423-4108-A234-C332802EF0F1}">
      <dsp:nvSpPr>
        <dsp:cNvPr id="0" name=""/>
        <dsp:cNvSpPr/>
      </dsp:nvSpPr>
      <dsp:spPr>
        <a:xfrm>
          <a:off x="1153521" y="1499648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5C057-D82A-4A8E-AF2E-5F786EED0D72}">
      <dsp:nvSpPr>
        <dsp:cNvPr id="0" name=""/>
        <dsp:cNvSpPr/>
      </dsp:nvSpPr>
      <dsp:spPr>
        <a:xfrm rot="10800000">
          <a:off x="1333796" y="2112937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Подписывает акты приемки оказанных услуг и выполненных работ, акты о ненадлежащем качестве коммунальных услуг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2112937"/>
        <a:ext cx="4801941" cy="542278"/>
      </dsp:txXfrm>
    </dsp:sp>
    <dsp:sp modelId="{DE019610-8769-49DB-8DBF-D8C98E5E2E05}">
      <dsp:nvSpPr>
        <dsp:cNvPr id="0" name=""/>
        <dsp:cNvSpPr/>
      </dsp:nvSpPr>
      <dsp:spPr>
        <a:xfrm>
          <a:off x="1153521" y="2203801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48690-8C2E-4006-B9CF-AF2F7BEE355B}">
      <dsp:nvSpPr>
        <dsp:cNvPr id="0" name=""/>
        <dsp:cNvSpPr/>
      </dsp:nvSpPr>
      <dsp:spPr>
        <a:xfrm rot="10800000">
          <a:off x="1333796" y="2817090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Направляет в местную администрацию обращения о невыполнении УК своих обязательств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2817090"/>
        <a:ext cx="4801941" cy="542278"/>
      </dsp:txXfrm>
    </dsp:sp>
    <dsp:sp modelId="{B98720B8-99F6-4212-A15E-71DFA58D1093}">
      <dsp:nvSpPr>
        <dsp:cNvPr id="0" name=""/>
        <dsp:cNvSpPr/>
      </dsp:nvSpPr>
      <dsp:spPr>
        <a:xfrm>
          <a:off x="1153521" y="2907954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69916-4D5E-4C5F-904E-8511FC6DFA8A}">
      <dsp:nvSpPr>
        <dsp:cNvPr id="0" name=""/>
        <dsp:cNvSpPr/>
      </dsp:nvSpPr>
      <dsp:spPr>
        <a:xfrm rot="10800000">
          <a:off x="1333796" y="3521243"/>
          <a:ext cx="4937510" cy="5422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3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 лица собственников выступает в суде по делам, связанным с управлением домом и предоставлением коммунальных услуг (по доверенности собственников)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9365" y="3521243"/>
        <a:ext cx="4801941" cy="542278"/>
      </dsp:txXfrm>
    </dsp:sp>
    <dsp:sp modelId="{D7E3AFDF-72B7-4287-8401-6FA126160A52}">
      <dsp:nvSpPr>
        <dsp:cNvPr id="0" name=""/>
        <dsp:cNvSpPr/>
      </dsp:nvSpPr>
      <dsp:spPr>
        <a:xfrm>
          <a:off x="1153521" y="3612107"/>
          <a:ext cx="360550" cy="360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38A8-4C03-4BC2-9162-631D90832F4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8B333-EA5D-4A57-B4F1-FC131E1FB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0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8B333-EA5D-4A57-B4F1-FC131E1FB6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2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1.gif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19.jpe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3792"/>
            <a:ext cx="7772400" cy="115212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3" descr="C:\Users\Bagaevalv\Desktop\1447844466_3ad325b4661701162b63bddf036519d8343fc9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92" y="3078118"/>
            <a:ext cx="6660833" cy="37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20221" y="1396742"/>
            <a:ext cx="7109176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«Важней всего – Советы в доме»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 в управляющих компаниях Подмосковья 3 декабря 2016 года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57" y="2636912"/>
            <a:ext cx="2039228" cy="18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61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1562378" y="1491285"/>
            <a:ext cx="6048453" cy="66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многоквартирного дома </a:t>
            </a:r>
          </a:p>
        </p:txBody>
      </p:sp>
      <p:pic>
        <p:nvPicPr>
          <p:cNvPr id="1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6838542"/>
              </p:ext>
            </p:extLst>
          </p:nvPr>
        </p:nvGraphicFramePr>
        <p:xfrm>
          <a:off x="1043608" y="2420888"/>
          <a:ext cx="7344816" cy="39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:\Users\Bagaevalv\Desktop\znaki_vopros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8" y="1783673"/>
            <a:ext cx="1310640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198898"/>
            <a:ext cx="1216423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1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1918826" y="1449328"/>
            <a:ext cx="6048453" cy="66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1823481" y="1781381"/>
            <a:ext cx="6143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многоквартирного дома избирается 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33831406"/>
              </p:ext>
            </p:extLst>
          </p:nvPr>
        </p:nvGraphicFramePr>
        <p:xfrm>
          <a:off x="755576" y="2492896"/>
          <a:ext cx="4536504" cy="35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15616" y="1198898"/>
            <a:ext cx="1017202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://rus-imperia.info/wp-content/uploads/2013/05/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16" y="3284984"/>
            <a:ext cx="3275856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938296" y="1297826"/>
            <a:ext cx="1419363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Bagaevalv\Desktop\ЖК и МК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05" y="3843053"/>
            <a:ext cx="3045000" cy="228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4425" y="1902112"/>
            <a:ext cx="4841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2011 год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в Жилищном кодексе РФ появляется понятие «Совет многоквартирного дома» (ст. 161.1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срок, в который собственники квартир 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обязаны избрать Совет своего дома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срок, отведенный местным администрациям на созыв общего собрания, если сами собственники Совет не избрали.</a:t>
            </a:r>
          </a:p>
        </p:txBody>
      </p:sp>
      <p:pic>
        <p:nvPicPr>
          <p:cNvPr id="4099" name="Picture 3" descr="\\srv-fs\public\ОВОМЖК\картинки для слайдов\bigstock-Red-Exclamation-Sign-3672808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47" y="2238241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36147" y="1978044"/>
            <a:ext cx="3020458" cy="138499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действует: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переизбрания на общем собрании каждые 2 года (по Жилищному кодексу РФ)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срок (по решению общего собрания собственников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8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Bagaevalv\Desktop\5ff39863c4796167a312ecb50026b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6533"/>
            <a:ext cx="128730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agaevalv\Desktop\Fix-corrupted-fi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67" y="4774025"/>
            <a:ext cx="3707321" cy="20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37667"/>
            <a:ext cx="7783821" cy="150888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937110" y="1281202"/>
            <a:ext cx="1082348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4720196"/>
            <a:ext cx="2143130" cy="20313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решения: официальные документы. Место их хранения определяется общим собранием. Их копии инициатор собрания обязан передать в УК в течение 10 дней. 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304077312"/>
              </p:ext>
            </p:extLst>
          </p:nvPr>
        </p:nvGraphicFramePr>
        <p:xfrm>
          <a:off x="3563584" y="1700808"/>
          <a:ext cx="5400382" cy="301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53273" y="2276872"/>
            <a:ext cx="2906559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МКД и его председатель избираются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общем собрании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5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937110" y="1102210"/>
            <a:ext cx="1082348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2218" y="1689297"/>
            <a:ext cx="317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Очно-заочное голосование – самый простой способ провести общее собрание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37909975"/>
              </p:ext>
            </p:extLst>
          </p:nvPr>
        </p:nvGraphicFramePr>
        <p:xfrm>
          <a:off x="107504" y="2432100"/>
          <a:ext cx="4680520" cy="43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78679" y="3077941"/>
            <a:ext cx="38610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проводится очное собрание, потом начинается заочное голосование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параллельная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одинаковая дата для проведения очного собрания и завершения приема «заочных бюллетеней»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матрешечная»: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очное собрание проводится «внутри», между датами начала и окончания заочного голосования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2990" y="1556792"/>
            <a:ext cx="3986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Очно-заочное голосование – комбинация частей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 не регламентирована, поэтому определяют ее инициаторы собрания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088" y="2616332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910" y="3319187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627" y="4015587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81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rgbClr val="1A81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627" y="4684630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910" y="5355579"/>
            <a:ext cx="3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2088" y="602128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-fs\public\ОВОМЖК\картинки для слайдов\belyie-ycheloveychki--dlya-prezentaytsiyy-kartink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" y="2420888"/>
            <a:ext cx="174688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1"/>
          <p:cNvSpPr/>
          <p:nvPr/>
        </p:nvSpPr>
        <p:spPr>
          <a:xfrm>
            <a:off x="1765316" y="1650397"/>
            <a:ext cx="6227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Совета многоквартирного дома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78436961"/>
              </p:ext>
            </p:extLst>
          </p:nvPr>
        </p:nvGraphicFramePr>
        <p:xfrm>
          <a:off x="721313" y="2204874"/>
          <a:ext cx="8315184" cy="44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57656" y="636777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8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eb-copywriting.ru/wp-content/uploads/file/galochka_24-e1421167700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5215904"/>
            <a:ext cx="1642096" cy="16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 descr="http://www.podsoln.ru/info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54" y="1797691"/>
            <a:ext cx="2133600" cy="202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00335" y="1397581"/>
            <a:ext cx="6227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многоквартирного дома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2373359"/>
              </p:ext>
            </p:extLst>
          </p:nvPr>
        </p:nvGraphicFramePr>
        <p:xfrm>
          <a:off x="395536" y="2204864"/>
          <a:ext cx="74248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1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img1.wikia.nocookie.net/__cb20120904222318/playtolearn/images/7/7b/Bigstock_d_red_exclamation_mark_on_whi_18984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" y="2492896"/>
            <a:ext cx="111104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7504" y="1544171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проводит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создания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 многоквартирных домов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27" y="3570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жилищная инспекция Московской области»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400" y="193866"/>
            <a:ext cx="864097" cy="90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738" y="172020"/>
            <a:ext cx="685372" cy="92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1"/>
          <p:cNvSpPr/>
          <p:nvPr/>
        </p:nvSpPr>
        <p:spPr>
          <a:xfrm>
            <a:off x="8542798" y="6378480"/>
            <a:ext cx="576000" cy="46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492896"/>
            <a:ext cx="24369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и формы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необходимых для создания Совета многоквартирного дома расположены–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области: Документы/Гражданам/Как создать Совет МКД</a:t>
            </a:r>
          </a:p>
        </p:txBody>
      </p:sp>
      <p:pic>
        <p:nvPicPr>
          <p:cNvPr id="1029" name="Picture 5" descr="C:\Users\Bagaeval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54" y="2685113"/>
            <a:ext cx="5620075" cy="3113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81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696</Words>
  <Application>Microsoft Office PowerPoint</Application>
  <PresentationFormat>Экран (4:3)</PresentationFormat>
  <Paragraphs>104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  <vt:lpstr>Главное управление Московской области  «Государственная жилищная инспекция Московской области»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Главное управление Московской области  «Государственная жилищная инспекция Московской области»</dc:title>
  <dc:creator>Багаева Лилия Владимировна</dc:creator>
  <cp:lastModifiedBy>Муканова Вита Ильинична</cp:lastModifiedBy>
  <cp:revision>53</cp:revision>
  <cp:lastPrinted>2016-10-31T11:44:03Z</cp:lastPrinted>
  <dcterms:created xsi:type="dcterms:W3CDTF">2016-10-28T08:06:46Z</dcterms:created>
  <dcterms:modified xsi:type="dcterms:W3CDTF">2016-11-22T10:25:27Z</dcterms:modified>
</cp:coreProperties>
</file>